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1"/>
  </p:sldMasterIdLst>
  <p:notesMasterIdLst>
    <p:notesMasterId r:id="rId11"/>
  </p:notesMasterIdLst>
  <p:sldIdLst>
    <p:sldId id="3822" r:id="rId2"/>
    <p:sldId id="3319" r:id="rId3"/>
    <p:sldId id="3379" r:id="rId4"/>
    <p:sldId id="701" r:id="rId5"/>
    <p:sldId id="700" r:id="rId6"/>
    <p:sldId id="3276" r:id="rId7"/>
    <p:sldId id="292" r:id="rId8"/>
    <p:sldId id="363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1C9EF"/>
    <a:srgbClr val="273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3" autoAdjust="0"/>
    <p:restoredTop sz="84254" autoAdjust="0"/>
  </p:normalViewPr>
  <p:slideViewPr>
    <p:cSldViewPr snapToGrid="0" snapToObjects="1">
      <p:cViewPr varScale="1">
        <p:scale>
          <a:sx n="92" d="100"/>
          <a:sy n="92" d="100"/>
        </p:scale>
        <p:origin x="11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E27DA2-A1D5-4605-9D68-7814D345943C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49865A-2437-44DB-BBE9-3BD14D7AB310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/>
            <a:t>IRIS for Health</a:t>
          </a:r>
        </a:p>
      </dgm:t>
    </dgm:pt>
    <dgm:pt modelId="{097574B4-90B7-46A6-8556-CBD4A42BB67F}" type="parTrans" cxnId="{4657907D-BF29-4025-BF40-27668931CD21}">
      <dgm:prSet/>
      <dgm:spPr/>
      <dgm:t>
        <a:bodyPr/>
        <a:lstStyle/>
        <a:p>
          <a:endParaRPr lang="en-US"/>
        </a:p>
      </dgm:t>
    </dgm:pt>
    <dgm:pt modelId="{175CBE38-96B0-49D4-869A-CA0CBEEE74E5}" type="sibTrans" cxnId="{4657907D-BF29-4025-BF40-27668931CD21}">
      <dgm:prSet/>
      <dgm:spPr/>
      <dgm:t>
        <a:bodyPr/>
        <a:lstStyle/>
        <a:p>
          <a:endParaRPr lang="en-US"/>
        </a:p>
      </dgm:t>
    </dgm:pt>
    <dgm:pt modelId="{B8D76872-C4F9-4328-9843-5F3D3763BBD2}">
      <dgm:prSet phldrT="[Text]" custT="1"/>
      <dgm:spPr/>
      <dgm:t>
        <a:bodyPr/>
        <a:lstStyle/>
        <a:p>
          <a:r>
            <a:rPr lang="en-US" sz="1800" dirty="0">
              <a:solidFill>
                <a:schemeClr val="tx2"/>
              </a:solidFill>
            </a:rPr>
            <a:t>Data Management</a:t>
          </a:r>
        </a:p>
      </dgm:t>
    </dgm:pt>
    <dgm:pt modelId="{F0C8289F-366B-47C8-9F2A-66E267486448}" type="parTrans" cxnId="{10703CF8-AC8C-47C4-BD78-CBEFDBEFF816}">
      <dgm:prSet/>
      <dgm:spPr/>
      <dgm:t>
        <a:bodyPr/>
        <a:lstStyle/>
        <a:p>
          <a:endParaRPr lang="en-US"/>
        </a:p>
      </dgm:t>
    </dgm:pt>
    <dgm:pt modelId="{2202D2F2-1F39-47DB-8326-3680A9DE2F2F}" type="sibTrans" cxnId="{10703CF8-AC8C-47C4-BD78-CBEFDBEFF816}">
      <dgm:prSet/>
      <dgm:spPr/>
      <dgm:t>
        <a:bodyPr/>
        <a:lstStyle/>
        <a:p>
          <a:endParaRPr lang="en-US"/>
        </a:p>
      </dgm:t>
    </dgm:pt>
    <dgm:pt modelId="{628A2079-C3D4-43CE-AC0E-3FAE62D7F72D}">
      <dgm:prSet phldrT="[Text]" custT="1"/>
      <dgm:spPr/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Interoperability</a:t>
          </a:r>
        </a:p>
      </dgm:t>
    </dgm:pt>
    <dgm:pt modelId="{4B6CB612-46D8-4C0F-8AF7-DD9C8FD69DFB}" type="parTrans" cxnId="{3E147464-232C-4676-8ED6-A453EA8E56B9}">
      <dgm:prSet/>
      <dgm:spPr/>
      <dgm:t>
        <a:bodyPr/>
        <a:lstStyle/>
        <a:p>
          <a:endParaRPr lang="en-US"/>
        </a:p>
      </dgm:t>
    </dgm:pt>
    <dgm:pt modelId="{C7EA8851-28C9-4374-8701-F0F7D58678F9}" type="sibTrans" cxnId="{3E147464-232C-4676-8ED6-A453EA8E56B9}">
      <dgm:prSet/>
      <dgm:spPr/>
      <dgm:t>
        <a:bodyPr/>
        <a:lstStyle/>
        <a:p>
          <a:endParaRPr lang="en-US"/>
        </a:p>
      </dgm:t>
    </dgm:pt>
    <dgm:pt modelId="{FB012FE2-17C8-4227-9764-E057C8A07957}">
      <dgm:prSet phldrT="[Text]" custT="1"/>
      <dgm:spPr/>
      <dgm:t>
        <a:bodyPr/>
        <a:lstStyle/>
        <a:p>
          <a:r>
            <a:rPr lang="en-US" sz="1800" dirty="0">
              <a:solidFill>
                <a:schemeClr val="tx1">
                  <a:lumMod val="75000"/>
                </a:schemeClr>
              </a:solidFill>
            </a:rPr>
            <a:t>Analytics</a:t>
          </a:r>
        </a:p>
      </dgm:t>
    </dgm:pt>
    <dgm:pt modelId="{788FED83-7108-47E6-8091-4568EA3B5DEB}" type="parTrans" cxnId="{4FCEEE17-EC08-458C-A9CA-DDC103E37B99}">
      <dgm:prSet/>
      <dgm:spPr/>
      <dgm:t>
        <a:bodyPr/>
        <a:lstStyle/>
        <a:p>
          <a:endParaRPr lang="en-US"/>
        </a:p>
      </dgm:t>
    </dgm:pt>
    <dgm:pt modelId="{84A5DF1D-FE45-447E-892E-0DF968622A95}" type="sibTrans" cxnId="{4FCEEE17-EC08-458C-A9CA-DDC103E37B99}">
      <dgm:prSet/>
      <dgm:spPr/>
      <dgm:t>
        <a:bodyPr/>
        <a:lstStyle/>
        <a:p>
          <a:endParaRPr lang="en-US"/>
        </a:p>
      </dgm:t>
    </dgm:pt>
    <dgm:pt modelId="{AE3F7460-EC12-4C3E-8AD5-3C21AC0236A7}" type="pres">
      <dgm:prSet presAssocID="{E6E27DA2-A1D5-4605-9D68-7814D345943C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2C4BA16F-2FCA-4186-8FD1-CA63DC84C8CE}" type="pres">
      <dgm:prSet presAssocID="{C949865A-2437-44DB-BBE9-3BD14D7AB310}" presName="Parent" presStyleLbl="node1" presStyleIdx="0" presStyleCnt="2">
        <dgm:presLayoutVars>
          <dgm:chMax val="4"/>
          <dgm:chPref val="3"/>
        </dgm:presLayoutVars>
      </dgm:prSet>
      <dgm:spPr/>
    </dgm:pt>
    <dgm:pt modelId="{59C0C8DB-F70F-4D82-9266-E970E6591883}" type="pres">
      <dgm:prSet presAssocID="{B8D76872-C4F9-4328-9843-5F3D3763BBD2}" presName="Accent" presStyleLbl="node1" presStyleIdx="1" presStyleCnt="2"/>
      <dgm:spPr/>
    </dgm:pt>
    <dgm:pt modelId="{D86C8461-05E8-423A-B68D-FCD30601E18D}" type="pres">
      <dgm:prSet presAssocID="{B8D76872-C4F9-4328-9843-5F3D3763BBD2}" presName="Image1" presStyleLbl="fgImgPlace1" presStyleIdx="0" presStyleCnt="3"/>
      <dgm:spPr>
        <a:solidFill>
          <a:schemeClr val="bg1">
            <a:lumMod val="95000"/>
          </a:schemeClr>
        </a:solidFill>
        <a:ln>
          <a:solidFill>
            <a:schemeClr val="tx2"/>
          </a:solidFill>
        </a:ln>
      </dgm:spPr>
    </dgm:pt>
    <dgm:pt modelId="{AFF80A35-899B-48D4-A695-5E157DB1EE51}" type="pres">
      <dgm:prSet presAssocID="{B8D76872-C4F9-4328-9843-5F3D3763BBD2}" presName="Child1" presStyleLbl="revTx" presStyleIdx="0" presStyleCnt="3" custScaleX="146015" custLinFactNeighborX="29867" custLinFactNeighborY="-2537">
        <dgm:presLayoutVars>
          <dgm:chMax val="0"/>
          <dgm:chPref val="0"/>
          <dgm:bulletEnabled val="1"/>
        </dgm:presLayoutVars>
      </dgm:prSet>
      <dgm:spPr/>
    </dgm:pt>
    <dgm:pt modelId="{7C773925-1BB2-4A3A-91A2-3FA4FF7250A6}" type="pres">
      <dgm:prSet presAssocID="{628A2079-C3D4-43CE-AC0E-3FAE62D7F72D}" presName="Image2" presStyleCnt="0"/>
      <dgm:spPr/>
    </dgm:pt>
    <dgm:pt modelId="{E82B78F1-0E4B-410D-A247-BC91CC0D07A4}" type="pres">
      <dgm:prSet presAssocID="{628A2079-C3D4-43CE-AC0E-3FAE62D7F72D}" presName="Image" presStyleLbl="fgImgPlace1" presStyleIdx="1" presStyleCnt="3"/>
      <dgm:spPr>
        <a:solidFill>
          <a:schemeClr val="bg1">
            <a:lumMod val="95000"/>
          </a:schemeClr>
        </a:solidFill>
        <a:ln>
          <a:solidFill>
            <a:schemeClr val="tx2"/>
          </a:solidFill>
        </a:ln>
      </dgm:spPr>
    </dgm:pt>
    <dgm:pt modelId="{AB3EC261-C83F-4376-84A6-4DD72CD1571B}" type="pres">
      <dgm:prSet presAssocID="{628A2079-C3D4-43CE-AC0E-3FAE62D7F72D}" presName="Child2" presStyleLbl="revTx" presStyleIdx="1" presStyleCnt="3" custScaleX="128034" custLinFactNeighborX="20956" custLinFactNeighborY="454">
        <dgm:presLayoutVars>
          <dgm:chMax val="0"/>
          <dgm:chPref val="0"/>
          <dgm:bulletEnabled val="1"/>
        </dgm:presLayoutVars>
      </dgm:prSet>
      <dgm:spPr/>
    </dgm:pt>
    <dgm:pt modelId="{7E5CB681-2CB9-47B5-8833-2564E2F9C833}" type="pres">
      <dgm:prSet presAssocID="{FB012FE2-17C8-4227-9764-E057C8A07957}" presName="Image3" presStyleCnt="0"/>
      <dgm:spPr/>
    </dgm:pt>
    <dgm:pt modelId="{5CB3DCDE-35A2-4B41-BC72-5E104DC08734}" type="pres">
      <dgm:prSet presAssocID="{FB012FE2-17C8-4227-9764-E057C8A07957}" presName="Image" presStyleLbl="fgImgPlace1" presStyleIdx="2" presStyleCnt="3"/>
      <dgm:spPr>
        <a:solidFill>
          <a:schemeClr val="bg1">
            <a:lumMod val="95000"/>
          </a:schemeClr>
        </a:solidFill>
        <a:ln>
          <a:solidFill>
            <a:schemeClr val="tx2"/>
          </a:solidFill>
        </a:ln>
      </dgm:spPr>
    </dgm:pt>
    <dgm:pt modelId="{B72DA2D5-528E-4CD0-948F-39E1745C13A9}" type="pres">
      <dgm:prSet presAssocID="{FB012FE2-17C8-4227-9764-E057C8A07957}" presName="Child3" presStyleLbl="revTx" presStyleIdx="2" presStyleCnt="3" custLinFactNeighborX="3424">
        <dgm:presLayoutVars>
          <dgm:chMax val="0"/>
          <dgm:chPref val="0"/>
          <dgm:bulletEnabled val="1"/>
        </dgm:presLayoutVars>
      </dgm:prSet>
      <dgm:spPr/>
    </dgm:pt>
  </dgm:ptLst>
  <dgm:cxnLst>
    <dgm:cxn modelId="{15152709-C477-418F-8EE7-48CB57BA283F}" type="presOf" srcId="{E6E27DA2-A1D5-4605-9D68-7814D345943C}" destId="{AE3F7460-EC12-4C3E-8AD5-3C21AC0236A7}" srcOrd="0" destOrd="0" presId="urn:microsoft.com/office/officeart/2011/layout/RadialPictureList"/>
    <dgm:cxn modelId="{5B29DB0F-1D92-4BEA-BE6E-1C18AEBF7107}" type="presOf" srcId="{C949865A-2437-44DB-BBE9-3BD14D7AB310}" destId="{2C4BA16F-2FCA-4186-8FD1-CA63DC84C8CE}" srcOrd="0" destOrd="0" presId="urn:microsoft.com/office/officeart/2011/layout/RadialPictureList"/>
    <dgm:cxn modelId="{4FCEEE17-EC08-458C-A9CA-DDC103E37B99}" srcId="{C949865A-2437-44DB-BBE9-3BD14D7AB310}" destId="{FB012FE2-17C8-4227-9764-E057C8A07957}" srcOrd="2" destOrd="0" parTransId="{788FED83-7108-47E6-8091-4568EA3B5DEB}" sibTransId="{84A5DF1D-FE45-447E-892E-0DF968622A95}"/>
    <dgm:cxn modelId="{DDE7E71F-272C-449F-8162-90C687846D67}" type="presOf" srcId="{628A2079-C3D4-43CE-AC0E-3FAE62D7F72D}" destId="{AB3EC261-C83F-4376-84A6-4DD72CD1571B}" srcOrd="0" destOrd="0" presId="urn:microsoft.com/office/officeart/2011/layout/RadialPictureList"/>
    <dgm:cxn modelId="{3E147464-232C-4676-8ED6-A453EA8E56B9}" srcId="{C949865A-2437-44DB-BBE9-3BD14D7AB310}" destId="{628A2079-C3D4-43CE-AC0E-3FAE62D7F72D}" srcOrd="1" destOrd="0" parTransId="{4B6CB612-46D8-4C0F-8AF7-DD9C8FD69DFB}" sibTransId="{C7EA8851-28C9-4374-8701-F0F7D58678F9}"/>
    <dgm:cxn modelId="{4657907D-BF29-4025-BF40-27668931CD21}" srcId="{E6E27DA2-A1D5-4605-9D68-7814D345943C}" destId="{C949865A-2437-44DB-BBE9-3BD14D7AB310}" srcOrd="0" destOrd="0" parTransId="{097574B4-90B7-46A6-8556-CBD4A42BB67F}" sibTransId="{175CBE38-96B0-49D4-869A-CA0CBEEE74E5}"/>
    <dgm:cxn modelId="{DC2364A6-8740-43B6-947C-19E305ADD872}" type="presOf" srcId="{FB012FE2-17C8-4227-9764-E057C8A07957}" destId="{B72DA2D5-528E-4CD0-948F-39E1745C13A9}" srcOrd="0" destOrd="0" presId="urn:microsoft.com/office/officeart/2011/layout/RadialPictureList"/>
    <dgm:cxn modelId="{60216DDD-0446-49AB-9B15-B95CCF043E64}" type="presOf" srcId="{B8D76872-C4F9-4328-9843-5F3D3763BBD2}" destId="{AFF80A35-899B-48D4-A695-5E157DB1EE51}" srcOrd="0" destOrd="0" presId="urn:microsoft.com/office/officeart/2011/layout/RadialPictureList"/>
    <dgm:cxn modelId="{10703CF8-AC8C-47C4-BD78-CBEFDBEFF816}" srcId="{C949865A-2437-44DB-BBE9-3BD14D7AB310}" destId="{B8D76872-C4F9-4328-9843-5F3D3763BBD2}" srcOrd="0" destOrd="0" parTransId="{F0C8289F-366B-47C8-9F2A-66E267486448}" sibTransId="{2202D2F2-1F39-47DB-8326-3680A9DE2F2F}"/>
    <dgm:cxn modelId="{592B8EFA-5347-4176-84DA-9B4C061F1199}" type="presParOf" srcId="{AE3F7460-EC12-4C3E-8AD5-3C21AC0236A7}" destId="{2C4BA16F-2FCA-4186-8FD1-CA63DC84C8CE}" srcOrd="0" destOrd="0" presId="urn:microsoft.com/office/officeart/2011/layout/RadialPictureList"/>
    <dgm:cxn modelId="{5A16854A-7EB0-4CEF-B921-1B0335356EC5}" type="presParOf" srcId="{AE3F7460-EC12-4C3E-8AD5-3C21AC0236A7}" destId="{59C0C8DB-F70F-4D82-9266-E970E6591883}" srcOrd="1" destOrd="0" presId="urn:microsoft.com/office/officeart/2011/layout/RadialPictureList"/>
    <dgm:cxn modelId="{3E151036-023B-453A-989A-C5C59947CAFD}" type="presParOf" srcId="{AE3F7460-EC12-4C3E-8AD5-3C21AC0236A7}" destId="{D86C8461-05E8-423A-B68D-FCD30601E18D}" srcOrd="2" destOrd="0" presId="urn:microsoft.com/office/officeart/2011/layout/RadialPictureList"/>
    <dgm:cxn modelId="{75225AC1-608E-4C5D-A962-7290C0D362B0}" type="presParOf" srcId="{AE3F7460-EC12-4C3E-8AD5-3C21AC0236A7}" destId="{AFF80A35-899B-48D4-A695-5E157DB1EE51}" srcOrd="3" destOrd="0" presId="urn:microsoft.com/office/officeart/2011/layout/RadialPictureList"/>
    <dgm:cxn modelId="{6870E9E0-4144-41AF-BEC6-657034B86C55}" type="presParOf" srcId="{AE3F7460-EC12-4C3E-8AD5-3C21AC0236A7}" destId="{7C773925-1BB2-4A3A-91A2-3FA4FF7250A6}" srcOrd="4" destOrd="0" presId="urn:microsoft.com/office/officeart/2011/layout/RadialPictureList"/>
    <dgm:cxn modelId="{AA5BF487-C4F0-4B69-86B8-D99DB7435ECD}" type="presParOf" srcId="{7C773925-1BB2-4A3A-91A2-3FA4FF7250A6}" destId="{E82B78F1-0E4B-410D-A247-BC91CC0D07A4}" srcOrd="0" destOrd="0" presId="urn:microsoft.com/office/officeart/2011/layout/RadialPictureList"/>
    <dgm:cxn modelId="{6B4D9772-1EB2-458C-8E5B-5BCD2A480C3F}" type="presParOf" srcId="{AE3F7460-EC12-4C3E-8AD5-3C21AC0236A7}" destId="{AB3EC261-C83F-4376-84A6-4DD72CD1571B}" srcOrd="5" destOrd="0" presId="urn:microsoft.com/office/officeart/2011/layout/RadialPictureList"/>
    <dgm:cxn modelId="{5485CC34-EB2A-4858-A6A3-2F38D4D8AF64}" type="presParOf" srcId="{AE3F7460-EC12-4C3E-8AD5-3C21AC0236A7}" destId="{7E5CB681-2CB9-47B5-8833-2564E2F9C833}" srcOrd="6" destOrd="0" presId="urn:microsoft.com/office/officeart/2011/layout/RadialPictureList"/>
    <dgm:cxn modelId="{18E16F6C-A51D-41E4-BE36-8B3439224722}" type="presParOf" srcId="{7E5CB681-2CB9-47B5-8833-2564E2F9C833}" destId="{5CB3DCDE-35A2-4B41-BC72-5E104DC08734}" srcOrd="0" destOrd="0" presId="urn:microsoft.com/office/officeart/2011/layout/RadialPictureList"/>
    <dgm:cxn modelId="{C5AFC59D-6CD2-4D97-A216-B7A92CDE0A7C}" type="presParOf" srcId="{AE3F7460-EC12-4C3E-8AD5-3C21AC0236A7}" destId="{B72DA2D5-528E-4CD0-948F-39E1745C13A9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BA16F-2FCA-4186-8FD1-CA63DC84C8CE}">
      <dsp:nvSpPr>
        <dsp:cNvPr id="0" name=""/>
        <dsp:cNvSpPr/>
      </dsp:nvSpPr>
      <dsp:spPr>
        <a:xfrm>
          <a:off x="1410880" y="1083585"/>
          <a:ext cx="1948802" cy="1948898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IRIS for Health</a:t>
          </a:r>
        </a:p>
      </dsp:txBody>
      <dsp:txXfrm>
        <a:off x="1696275" y="1368995"/>
        <a:ext cx="1378012" cy="1378078"/>
      </dsp:txXfrm>
    </dsp:sp>
    <dsp:sp modelId="{59C0C8DB-F70F-4D82-9266-E970E6591883}">
      <dsp:nvSpPr>
        <dsp:cNvPr id="0" name=""/>
        <dsp:cNvSpPr/>
      </dsp:nvSpPr>
      <dsp:spPr>
        <a:xfrm>
          <a:off x="405910" y="0"/>
          <a:ext cx="3928463" cy="4095185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C8461-05E8-423A-B68D-FCD30601E18D}">
      <dsp:nvSpPr>
        <dsp:cNvPr id="0" name=""/>
        <dsp:cNvSpPr/>
      </dsp:nvSpPr>
      <dsp:spPr>
        <a:xfrm>
          <a:off x="3298545" y="345224"/>
          <a:ext cx="1043980" cy="1044272"/>
        </a:xfrm>
        <a:prstGeom prst="ellips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80A35-899B-48D4-A695-5E157DB1EE51}">
      <dsp:nvSpPr>
        <dsp:cNvPr id="0" name=""/>
        <dsp:cNvSpPr/>
      </dsp:nvSpPr>
      <dsp:spPr>
        <a:xfrm>
          <a:off x="4517567" y="336373"/>
          <a:ext cx="2040425" cy="1010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800" kern="1200" dirty="0">
              <a:solidFill>
                <a:schemeClr val="tx2"/>
              </a:solidFill>
            </a:rPr>
            <a:t>Data Management</a:t>
          </a:r>
        </a:p>
      </dsp:txBody>
      <dsp:txXfrm>
        <a:off x="4517567" y="336373"/>
        <a:ext cx="2040425" cy="1010691"/>
      </dsp:txXfrm>
    </dsp:sp>
    <dsp:sp modelId="{E82B78F1-0E4B-410D-A247-BC91CC0D07A4}">
      <dsp:nvSpPr>
        <dsp:cNvPr id="0" name=""/>
        <dsp:cNvSpPr/>
      </dsp:nvSpPr>
      <dsp:spPr>
        <a:xfrm>
          <a:off x="3702047" y="1533237"/>
          <a:ext cx="1043980" cy="1044272"/>
        </a:xfrm>
        <a:prstGeom prst="ellips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3EC261-C83F-4376-84A6-4DD72CD1571B}">
      <dsp:nvSpPr>
        <dsp:cNvPr id="0" name=""/>
        <dsp:cNvSpPr/>
      </dsp:nvSpPr>
      <dsp:spPr>
        <a:xfrm>
          <a:off x="4928002" y="1552568"/>
          <a:ext cx="1789157" cy="1010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Interoperability</a:t>
          </a:r>
        </a:p>
      </dsp:txBody>
      <dsp:txXfrm>
        <a:off x="4928002" y="1552568"/>
        <a:ext cx="1789157" cy="1010691"/>
      </dsp:txXfrm>
    </dsp:sp>
    <dsp:sp modelId="{5CB3DCDE-35A2-4B41-BC72-5E104DC08734}">
      <dsp:nvSpPr>
        <dsp:cNvPr id="0" name=""/>
        <dsp:cNvSpPr/>
      </dsp:nvSpPr>
      <dsp:spPr>
        <a:xfrm>
          <a:off x="3298545" y="2738040"/>
          <a:ext cx="1043980" cy="1044272"/>
        </a:xfrm>
        <a:prstGeom prst="ellips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2DA2D5-528E-4CD0-948F-39E1745C13A9}">
      <dsp:nvSpPr>
        <dsp:cNvPr id="0" name=""/>
        <dsp:cNvSpPr/>
      </dsp:nvSpPr>
      <dsp:spPr>
        <a:xfrm>
          <a:off x="4469559" y="2759335"/>
          <a:ext cx="1397408" cy="1010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800" kern="1200" dirty="0">
              <a:solidFill>
                <a:schemeClr val="tx1">
                  <a:lumMod val="75000"/>
                </a:schemeClr>
              </a:solidFill>
            </a:rPr>
            <a:t>Analytics</a:t>
          </a:r>
        </a:p>
      </dsp:txBody>
      <dsp:txXfrm>
        <a:off x="4469559" y="2759335"/>
        <a:ext cx="1397408" cy="10106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14626-2539-EB46-B83F-ACE88148A6A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A9608-D53C-A648-A02E-79E5607AA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68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A9608-D53C-A648-A02E-79E5607AA7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40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1950" y="365125"/>
            <a:ext cx="6145213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3876F-BAE9-4330-AD82-15855A9823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386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1950" y="365125"/>
            <a:ext cx="6145213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3876F-BAE9-4330-AD82-15855A98233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499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CEB9C8-78DE-4286-AB0C-7E4D4D1184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7910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1950" y="365125"/>
            <a:ext cx="6145213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FHIR Support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3876F-BAE9-4330-AD82-15855A9823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130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5B132AB9-C9CE-4219-9D8F-2D31B5D190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61950" y="365125"/>
            <a:ext cx="6145213" cy="3457575"/>
          </a:xfrm>
          <a:ln/>
        </p:spPr>
      </p:sp>
      <p:sp>
        <p:nvSpPr>
          <p:cNvPr id="14339" name="Footer Placeholder 4">
            <a:extLst>
              <a:ext uri="{FF2B5EF4-FFF2-40B4-BE49-F238E27FC236}">
                <a16:creationId xmlns:a16="http://schemas.microsoft.com/office/drawing/2014/main" id="{1952DF28-0635-4455-A0E1-5E1A18744C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Confidential - Do Not Duplicate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4340" name="Slide Number Placeholder 5">
            <a:extLst>
              <a:ext uri="{FF2B5EF4-FFF2-40B4-BE49-F238E27FC236}">
                <a16:creationId xmlns:a16="http://schemas.microsoft.com/office/drawing/2014/main" id="{6AB6EA58-EE4D-46F3-8577-35694A208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FE53F-43B0-4D19-A2EF-52D8C8FFEC9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4341" name="Header Placeholder 6">
            <a:extLst>
              <a:ext uri="{FF2B5EF4-FFF2-40B4-BE49-F238E27FC236}">
                <a16:creationId xmlns:a16="http://schemas.microsoft.com/office/drawing/2014/main" id="{75A0FEFB-8219-4CC5-A371-7E373E1EB4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611982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1950" y="365125"/>
            <a:ext cx="6145213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3876F-BAE9-4330-AD82-15855A9823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37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1950" y="365125"/>
            <a:ext cx="6145213" cy="3457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F4FE4D-D970-41C4-A419-AB92A14E0D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762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Relationship Id="rId9" Type="http://schemas.openxmlformats.org/officeDocument/2006/relationships/image" Target="../media/image8.jp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10" Type="http://schemas.openxmlformats.org/officeDocument/2006/relationships/image" Target="../media/image8.jpg"/><Relationship Id="rId4" Type="http://schemas.openxmlformats.org/officeDocument/2006/relationships/image" Target="../media/image3.jpeg"/><Relationship Id="rId9" Type="http://schemas.openxmlformats.org/officeDocument/2006/relationships/image" Target="../media/image9.jp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g"/><Relationship Id="rId9" Type="http://schemas.openxmlformats.org/officeDocument/2006/relationships/image" Target="../media/image8.jp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6.jpg"/><Relationship Id="rId4" Type="http://schemas.openxmlformats.org/officeDocument/2006/relationships/image" Target="../media/image11.jpg"/><Relationship Id="rId9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9.jpg"/><Relationship Id="rId7" Type="http://schemas.openxmlformats.org/officeDocument/2006/relationships/image" Target="../media/image21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8.jp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9.jpg"/><Relationship Id="rId7" Type="http://schemas.openxmlformats.org/officeDocument/2006/relationships/image" Target="../media/image21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10" Type="http://schemas.openxmlformats.org/officeDocument/2006/relationships/image" Target="../media/image23.jpg"/><Relationship Id="rId4" Type="http://schemas.openxmlformats.org/officeDocument/2006/relationships/image" Target="../media/image18.jpg"/><Relationship Id="rId9" Type="http://schemas.openxmlformats.org/officeDocument/2006/relationships/image" Target="../media/image8.jp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4.jpeg"/><Relationship Id="rId7" Type="http://schemas.openxmlformats.org/officeDocument/2006/relationships/image" Target="../media/image26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11" Type="http://schemas.openxmlformats.org/officeDocument/2006/relationships/image" Target="../media/image8.jpg"/><Relationship Id="rId5" Type="http://schemas.openxmlformats.org/officeDocument/2006/relationships/image" Target="../media/image12.jpeg"/><Relationship Id="rId10" Type="http://schemas.openxmlformats.org/officeDocument/2006/relationships/image" Target="../media/image28.emf"/><Relationship Id="rId4" Type="http://schemas.openxmlformats.org/officeDocument/2006/relationships/image" Target="../media/image25.emf"/><Relationship Id="rId9" Type="http://schemas.openxmlformats.org/officeDocument/2006/relationships/image" Target="../media/image2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(Healthcar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757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038A5-67DB-4DDE-BFE7-EEF0A84E8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87766"/>
            <a:ext cx="8715376" cy="2787847"/>
          </a:xfrm>
        </p:spPr>
        <p:txBody>
          <a:bodyPr anchor="b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44AA2-B6FF-41B0-8880-CBB7A1AFC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539069"/>
            <a:ext cx="8715376" cy="4318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2C9B4B-AF65-4CD0-BFFC-C585EB8C7753}"/>
              </a:ext>
            </a:extLst>
          </p:cNvPr>
          <p:cNvCxnSpPr>
            <a:cxnSpLocks/>
          </p:cNvCxnSpPr>
          <p:nvPr userDrawn="1"/>
        </p:nvCxnSpPr>
        <p:spPr>
          <a:xfrm flipH="1">
            <a:off x="457200" y="5273866"/>
            <a:ext cx="11277600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15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3654-6B08-42E4-9A0C-797E0511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0FA7A-2090-4F19-B8BA-147E2979A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6" y="1412997"/>
            <a:ext cx="5478783" cy="44067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3E3F1-3C93-47BB-ABBA-E74A78AA2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1412997"/>
            <a:ext cx="5478778" cy="44067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5B47A-66F4-453A-A8ED-E9E01E3E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351" y="6194425"/>
            <a:ext cx="7767066" cy="4421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1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3654-6B08-42E4-9A0C-797E0511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0FA7A-2090-4F19-B8BA-147E2979A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7" y="1412997"/>
            <a:ext cx="3546482" cy="44067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3E3F1-3C93-47BB-ABBA-E74A78AA2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3718" y="1412997"/>
            <a:ext cx="3544564" cy="44067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5B47A-66F4-453A-A8ED-E9E01E3E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351" y="6194425"/>
            <a:ext cx="7767066" cy="4421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20A71404-69A5-45B6-A2FA-04E08F320E5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8320" y="1412997"/>
            <a:ext cx="3546477" cy="44067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339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3654-6B08-42E4-9A0C-797E0511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0FA7A-2090-4F19-B8BA-147E2979A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7" y="1412997"/>
            <a:ext cx="2580329" cy="44067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3E3F1-3C93-47BB-ABBA-E74A78AA2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6455" y="1412997"/>
            <a:ext cx="2578410" cy="44067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5B47A-66F4-453A-A8ED-E9E01E3E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351" y="6194425"/>
            <a:ext cx="7767066" cy="4421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20A71404-69A5-45B6-A2FA-04E08F320E5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56018" y="1412997"/>
            <a:ext cx="2578415" cy="44067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1B13753-7B7A-4BCB-8A04-E2CAD8BC9AF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9145586" y="1412997"/>
            <a:ext cx="2589212" cy="44067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20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450F-2939-40BB-A926-D9D78513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74504-C99A-45C9-8BEA-707080C93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351" y="6194425"/>
            <a:ext cx="7767066" cy="4421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72CA9-CF1C-451C-A31A-176779B18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351" y="6194425"/>
            <a:ext cx="7767066" cy="4421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0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F316B0-5232-4272-ACA5-A0A441C70BD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E41287-15B4-4D76-9024-2EFFF9131479}"/>
                </a:ext>
              </a:extLst>
            </p:cNvPr>
            <p:cNvCxnSpPr/>
            <p:nvPr userDrawn="1"/>
          </p:nvCxnSpPr>
          <p:spPr>
            <a:xfrm>
              <a:off x="457200" y="0"/>
              <a:ext cx="0" cy="685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76F0CD9-5AAF-428A-A909-ED45D55B32DD}"/>
                </a:ext>
              </a:extLst>
            </p:cNvPr>
            <p:cNvCxnSpPr/>
            <p:nvPr userDrawn="1"/>
          </p:nvCxnSpPr>
          <p:spPr>
            <a:xfrm>
              <a:off x="11734800" y="0"/>
              <a:ext cx="0" cy="685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E782274-23AC-46DA-B0EF-58963B578B4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457200"/>
              <a:ext cx="1219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C9C555-C386-4586-A67F-B17FBA02CD0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6172200"/>
              <a:ext cx="1219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11ACDAD-DD67-4E67-95E1-5D796F3AFDF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6629401"/>
              <a:ext cx="1219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9092165-6319-47CF-8C42-FB33F90F6313}"/>
              </a:ext>
            </a:extLst>
          </p:cNvPr>
          <p:cNvSpPr/>
          <p:nvPr userDrawn="1"/>
        </p:nvSpPr>
        <p:spPr>
          <a:xfrm>
            <a:off x="457197" y="457201"/>
            <a:ext cx="11277601" cy="498598"/>
          </a:xfrm>
          <a:prstGeom prst="rect">
            <a:avLst/>
          </a:prstGeom>
          <a:solidFill>
            <a:schemeClr val="accent6">
              <a:lumMod val="20000"/>
              <a:lumOff val="80000"/>
              <a:alpha val="16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A4214B-3C8C-4EF5-9D7C-7D84D931E0CE}"/>
              </a:ext>
            </a:extLst>
          </p:cNvPr>
          <p:cNvGrpSpPr/>
          <p:nvPr userDrawn="1"/>
        </p:nvGrpSpPr>
        <p:grpSpPr>
          <a:xfrm>
            <a:off x="457197" y="1412997"/>
            <a:ext cx="11277601" cy="4406778"/>
            <a:chOff x="457197" y="1412997"/>
            <a:chExt cx="11277601" cy="44067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11920-7715-4BEE-B9C4-E2C288B166E1}"/>
                </a:ext>
              </a:extLst>
            </p:cNvPr>
            <p:cNvSpPr/>
            <p:nvPr userDrawn="1"/>
          </p:nvSpPr>
          <p:spPr>
            <a:xfrm>
              <a:off x="457197" y="1412998"/>
              <a:ext cx="11277601" cy="4406777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16000"/>
              </a:schemeClr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645587-57C3-470F-963A-9C70816756CE}"/>
                </a:ext>
              </a:extLst>
            </p:cNvPr>
            <p:cNvSpPr/>
            <p:nvPr userDrawn="1"/>
          </p:nvSpPr>
          <p:spPr>
            <a:xfrm>
              <a:off x="1105225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C8EF24-353C-4BEC-B5C9-13D427441015}"/>
                </a:ext>
              </a:extLst>
            </p:cNvPr>
            <p:cNvSpPr/>
            <p:nvPr userDrawn="1"/>
          </p:nvSpPr>
          <p:spPr>
            <a:xfrm>
              <a:off x="2071376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21277A-8BFF-462D-A582-AAC201D3A954}"/>
                </a:ext>
              </a:extLst>
            </p:cNvPr>
            <p:cNvSpPr/>
            <p:nvPr userDrawn="1"/>
          </p:nvSpPr>
          <p:spPr>
            <a:xfrm>
              <a:off x="3037527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9A1C93-F55E-473E-AAEF-9CF0DED559AA}"/>
                </a:ext>
              </a:extLst>
            </p:cNvPr>
            <p:cNvSpPr/>
            <p:nvPr userDrawn="1"/>
          </p:nvSpPr>
          <p:spPr>
            <a:xfrm>
              <a:off x="4003678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50EE76-0A0E-45F0-ABA6-38947524C093}"/>
                </a:ext>
              </a:extLst>
            </p:cNvPr>
            <p:cNvSpPr/>
            <p:nvPr userDrawn="1"/>
          </p:nvSpPr>
          <p:spPr>
            <a:xfrm>
              <a:off x="4969829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3A1CF24-6C0C-42DB-BAA6-B6903EF2DCDC}"/>
                </a:ext>
              </a:extLst>
            </p:cNvPr>
            <p:cNvSpPr/>
            <p:nvPr userDrawn="1"/>
          </p:nvSpPr>
          <p:spPr>
            <a:xfrm>
              <a:off x="5935980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D093B92-F27D-4DB4-95E0-9E1509AA9D98}"/>
                </a:ext>
              </a:extLst>
            </p:cNvPr>
            <p:cNvSpPr/>
            <p:nvPr userDrawn="1"/>
          </p:nvSpPr>
          <p:spPr>
            <a:xfrm>
              <a:off x="6902131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E96086-C39D-4670-9C8A-E23BD373C526}"/>
                </a:ext>
              </a:extLst>
            </p:cNvPr>
            <p:cNvSpPr/>
            <p:nvPr userDrawn="1"/>
          </p:nvSpPr>
          <p:spPr>
            <a:xfrm>
              <a:off x="7868282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51F3ADA-165F-4607-BB44-714F8F8903E8}"/>
                </a:ext>
              </a:extLst>
            </p:cNvPr>
            <p:cNvSpPr/>
            <p:nvPr userDrawn="1"/>
          </p:nvSpPr>
          <p:spPr>
            <a:xfrm>
              <a:off x="8834433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835B2D1-35EA-4C2C-8198-058E710CFAAF}"/>
                </a:ext>
              </a:extLst>
            </p:cNvPr>
            <p:cNvSpPr/>
            <p:nvPr userDrawn="1"/>
          </p:nvSpPr>
          <p:spPr>
            <a:xfrm>
              <a:off x="9800584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F468487-0E8B-4C7B-B1B7-5A70FF1A32A6}"/>
                </a:ext>
              </a:extLst>
            </p:cNvPr>
            <p:cNvSpPr/>
            <p:nvPr userDrawn="1"/>
          </p:nvSpPr>
          <p:spPr>
            <a:xfrm>
              <a:off x="10766735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07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InterSystems Logo" hidden="1"/>
          <p:cNvGrpSpPr/>
          <p:nvPr userDrawn="1"/>
        </p:nvGrpSpPr>
        <p:grpSpPr>
          <a:xfrm>
            <a:off x="9212973" y="886975"/>
            <a:ext cx="1918671" cy="463038"/>
            <a:chOff x="9215030" y="886716"/>
            <a:chExt cx="1918671" cy="463038"/>
          </a:xfrm>
        </p:grpSpPr>
        <p:sp>
          <p:nvSpPr>
            <p:cNvPr id="168" name="Rectangle 5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6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"/>
            <p:cNvSpPr>
              <a:spLocks/>
            </p:cNvSpPr>
            <p:nvPr userDrawn="1"/>
          </p:nvSpPr>
          <p:spPr bwMode="auto">
            <a:xfrm>
              <a:off x="9526025" y="999884"/>
              <a:ext cx="134765" cy="156362"/>
            </a:xfrm>
            <a:custGeom>
              <a:avLst/>
              <a:gdLst>
                <a:gd name="T0" fmla="*/ 66 w 66"/>
                <a:gd name="T1" fmla="*/ 76 h 76"/>
                <a:gd name="T2" fmla="*/ 47 w 66"/>
                <a:gd name="T3" fmla="*/ 76 h 76"/>
                <a:gd name="T4" fmla="*/ 47 w 66"/>
                <a:gd name="T5" fmla="*/ 33 h 76"/>
                <a:gd name="T6" fmla="*/ 33 w 66"/>
                <a:gd name="T7" fmla="*/ 19 h 76"/>
                <a:gd name="T8" fmla="*/ 19 w 66"/>
                <a:gd name="T9" fmla="*/ 33 h 76"/>
                <a:gd name="T10" fmla="*/ 19 w 66"/>
                <a:gd name="T11" fmla="*/ 76 h 76"/>
                <a:gd name="T12" fmla="*/ 0 w 66"/>
                <a:gd name="T13" fmla="*/ 76 h 76"/>
                <a:gd name="T14" fmla="*/ 0 w 66"/>
                <a:gd name="T15" fmla="*/ 2 h 76"/>
                <a:gd name="T16" fmla="*/ 19 w 66"/>
                <a:gd name="T17" fmla="*/ 2 h 76"/>
                <a:gd name="T18" fmla="*/ 19 w 66"/>
                <a:gd name="T19" fmla="*/ 9 h 76"/>
                <a:gd name="T20" fmla="*/ 36 w 66"/>
                <a:gd name="T21" fmla="*/ 0 h 76"/>
                <a:gd name="T22" fmla="*/ 66 w 66"/>
                <a:gd name="T23" fmla="*/ 32 h 76"/>
                <a:gd name="T24" fmla="*/ 66 w 66"/>
                <a:gd name="T2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6">
                  <a:moveTo>
                    <a:pt x="66" y="76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23"/>
                    <a:pt x="40" y="19"/>
                    <a:pt x="33" y="19"/>
                  </a:cubicBezTo>
                  <a:cubicBezTo>
                    <a:pt x="26" y="19"/>
                    <a:pt x="19" y="23"/>
                    <a:pt x="19" y="33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2" y="4"/>
                    <a:pt x="30" y="0"/>
                    <a:pt x="36" y="0"/>
                  </a:cubicBezTo>
                  <a:cubicBezTo>
                    <a:pt x="51" y="0"/>
                    <a:pt x="66" y="11"/>
                    <a:pt x="66" y="32"/>
                  </a:cubicBezTo>
                  <a:lnTo>
                    <a:pt x="66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8"/>
            <p:cNvSpPr>
              <a:spLocks/>
            </p:cNvSpPr>
            <p:nvPr userDrawn="1"/>
          </p:nvSpPr>
          <p:spPr bwMode="auto">
            <a:xfrm>
              <a:off x="9680659" y="971376"/>
              <a:ext cx="76021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9"/>
            <p:cNvSpPr>
              <a:spLocks noEditPoints="1"/>
            </p:cNvSpPr>
            <p:nvPr userDrawn="1"/>
          </p:nvSpPr>
          <p:spPr bwMode="auto">
            <a:xfrm>
              <a:off x="9768775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0"/>
            <p:cNvSpPr>
              <a:spLocks/>
            </p:cNvSpPr>
            <p:nvPr userDrawn="1"/>
          </p:nvSpPr>
          <p:spPr bwMode="auto">
            <a:xfrm>
              <a:off x="9926001" y="1002475"/>
              <a:ext cx="83796" cy="153770"/>
            </a:xfrm>
            <a:custGeom>
              <a:avLst/>
              <a:gdLst>
                <a:gd name="T0" fmla="*/ 19 w 41"/>
                <a:gd name="T1" fmla="*/ 75 h 75"/>
                <a:gd name="T2" fmla="*/ 0 w 41"/>
                <a:gd name="T3" fmla="*/ 75 h 75"/>
                <a:gd name="T4" fmla="*/ 0 w 41"/>
                <a:gd name="T5" fmla="*/ 1 h 75"/>
                <a:gd name="T6" fmla="*/ 19 w 41"/>
                <a:gd name="T7" fmla="*/ 1 h 75"/>
                <a:gd name="T8" fmla="*/ 19 w 41"/>
                <a:gd name="T9" fmla="*/ 9 h 75"/>
                <a:gd name="T10" fmla="*/ 36 w 41"/>
                <a:gd name="T11" fmla="*/ 0 h 75"/>
                <a:gd name="T12" fmla="*/ 41 w 41"/>
                <a:gd name="T13" fmla="*/ 0 h 75"/>
                <a:gd name="T14" fmla="*/ 41 w 41"/>
                <a:gd name="T15" fmla="*/ 18 h 75"/>
                <a:gd name="T16" fmla="*/ 33 w 41"/>
                <a:gd name="T17" fmla="*/ 18 h 75"/>
                <a:gd name="T18" fmla="*/ 19 w 41"/>
                <a:gd name="T19" fmla="*/ 33 h 75"/>
                <a:gd name="T20" fmla="*/ 19 w 41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5">
                  <a:moveTo>
                    <a:pt x="19" y="75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4"/>
                    <a:pt x="27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5" y="18"/>
                    <a:pt x="19" y="23"/>
                    <a:pt x="19" y="33"/>
                  </a:cubicBezTo>
                  <a:lnTo>
                    <a:pt x="19" y="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1"/>
            <p:cNvSpPr>
              <a:spLocks/>
            </p:cNvSpPr>
            <p:nvPr userDrawn="1"/>
          </p:nvSpPr>
          <p:spPr bwMode="auto">
            <a:xfrm>
              <a:off x="10027938" y="944595"/>
              <a:ext cx="145131" cy="211650"/>
            </a:xfrm>
            <a:custGeom>
              <a:avLst/>
              <a:gdLst>
                <a:gd name="T0" fmla="*/ 0 w 71"/>
                <a:gd name="T1" fmla="*/ 70 h 103"/>
                <a:gd name="T2" fmla="*/ 20 w 71"/>
                <a:gd name="T3" fmla="*/ 70 h 103"/>
                <a:gd name="T4" fmla="*/ 37 w 71"/>
                <a:gd name="T5" fmla="*/ 84 h 103"/>
                <a:gd name="T6" fmla="*/ 52 w 71"/>
                <a:gd name="T7" fmla="*/ 74 h 103"/>
                <a:gd name="T8" fmla="*/ 41 w 71"/>
                <a:gd name="T9" fmla="*/ 63 h 103"/>
                <a:gd name="T10" fmla="*/ 24 w 71"/>
                <a:gd name="T11" fmla="*/ 59 h 103"/>
                <a:gd name="T12" fmla="*/ 2 w 71"/>
                <a:gd name="T13" fmla="*/ 29 h 103"/>
                <a:gd name="T14" fmla="*/ 35 w 71"/>
                <a:gd name="T15" fmla="*/ 0 h 103"/>
                <a:gd name="T16" fmla="*/ 69 w 71"/>
                <a:gd name="T17" fmla="*/ 29 h 103"/>
                <a:gd name="T18" fmla="*/ 50 w 71"/>
                <a:gd name="T19" fmla="*/ 29 h 103"/>
                <a:gd name="T20" fmla="*/ 34 w 71"/>
                <a:gd name="T21" fmla="*/ 19 h 103"/>
                <a:gd name="T22" fmla="*/ 21 w 71"/>
                <a:gd name="T23" fmla="*/ 29 h 103"/>
                <a:gd name="T24" fmla="*/ 31 w 71"/>
                <a:gd name="T25" fmla="*/ 39 h 103"/>
                <a:gd name="T26" fmla="*/ 47 w 71"/>
                <a:gd name="T27" fmla="*/ 44 h 103"/>
                <a:gd name="T28" fmla="*/ 71 w 71"/>
                <a:gd name="T29" fmla="*/ 74 h 103"/>
                <a:gd name="T30" fmla="*/ 37 w 71"/>
                <a:gd name="T31" fmla="*/ 103 h 103"/>
                <a:gd name="T32" fmla="*/ 0 w 71"/>
                <a:gd name="T33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103">
                  <a:moveTo>
                    <a:pt x="0" y="70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21" y="78"/>
                    <a:pt x="28" y="84"/>
                    <a:pt x="37" y="84"/>
                  </a:cubicBezTo>
                  <a:cubicBezTo>
                    <a:pt x="46" y="84"/>
                    <a:pt x="52" y="81"/>
                    <a:pt x="52" y="74"/>
                  </a:cubicBezTo>
                  <a:cubicBezTo>
                    <a:pt x="52" y="68"/>
                    <a:pt x="48" y="65"/>
                    <a:pt x="41" y="63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9" y="55"/>
                    <a:pt x="2" y="44"/>
                    <a:pt x="2" y="29"/>
                  </a:cubicBezTo>
                  <a:cubicBezTo>
                    <a:pt x="2" y="9"/>
                    <a:pt x="17" y="0"/>
                    <a:pt x="35" y="0"/>
                  </a:cubicBezTo>
                  <a:cubicBezTo>
                    <a:pt x="55" y="0"/>
                    <a:pt x="67" y="12"/>
                    <a:pt x="69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8" y="22"/>
                    <a:pt x="41" y="19"/>
                    <a:pt x="34" y="19"/>
                  </a:cubicBezTo>
                  <a:cubicBezTo>
                    <a:pt x="26" y="19"/>
                    <a:pt x="21" y="22"/>
                    <a:pt x="21" y="29"/>
                  </a:cubicBezTo>
                  <a:cubicBezTo>
                    <a:pt x="21" y="35"/>
                    <a:pt x="25" y="38"/>
                    <a:pt x="31" y="39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62" y="48"/>
                    <a:pt x="71" y="57"/>
                    <a:pt x="71" y="74"/>
                  </a:cubicBezTo>
                  <a:cubicBezTo>
                    <a:pt x="71" y="92"/>
                    <a:pt x="59" y="103"/>
                    <a:pt x="37" y="103"/>
                  </a:cubicBezTo>
                  <a:cubicBezTo>
                    <a:pt x="15" y="103"/>
                    <a:pt x="1" y="90"/>
                    <a:pt x="0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2"/>
            <p:cNvSpPr>
              <a:spLocks/>
            </p:cNvSpPr>
            <p:nvPr userDrawn="1"/>
          </p:nvSpPr>
          <p:spPr bwMode="auto">
            <a:xfrm>
              <a:off x="10177389" y="1004203"/>
              <a:ext cx="146859" cy="205603"/>
            </a:xfrm>
            <a:custGeom>
              <a:avLst/>
              <a:gdLst>
                <a:gd name="T0" fmla="*/ 43 w 72"/>
                <a:gd name="T1" fmla="*/ 80 h 100"/>
                <a:gd name="T2" fmla="*/ 25 w 72"/>
                <a:gd name="T3" fmla="*/ 100 h 100"/>
                <a:gd name="T4" fmla="*/ 11 w 72"/>
                <a:gd name="T5" fmla="*/ 100 h 100"/>
                <a:gd name="T6" fmla="*/ 11 w 72"/>
                <a:gd name="T7" fmla="*/ 83 h 100"/>
                <a:gd name="T8" fmla="*/ 19 w 72"/>
                <a:gd name="T9" fmla="*/ 83 h 100"/>
                <a:gd name="T10" fmla="*/ 24 w 72"/>
                <a:gd name="T11" fmla="*/ 79 h 100"/>
                <a:gd name="T12" fmla="*/ 26 w 72"/>
                <a:gd name="T13" fmla="*/ 73 h 100"/>
                <a:gd name="T14" fmla="*/ 0 w 72"/>
                <a:gd name="T15" fmla="*/ 0 h 100"/>
                <a:gd name="T16" fmla="*/ 20 w 72"/>
                <a:gd name="T17" fmla="*/ 0 h 100"/>
                <a:gd name="T18" fmla="*/ 36 w 72"/>
                <a:gd name="T19" fmla="*/ 47 h 100"/>
                <a:gd name="T20" fmla="*/ 52 w 72"/>
                <a:gd name="T21" fmla="*/ 0 h 100"/>
                <a:gd name="T22" fmla="*/ 72 w 72"/>
                <a:gd name="T23" fmla="*/ 0 h 100"/>
                <a:gd name="T24" fmla="*/ 43 w 72"/>
                <a:gd name="T25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00">
                  <a:moveTo>
                    <a:pt x="43" y="80"/>
                  </a:moveTo>
                  <a:cubicBezTo>
                    <a:pt x="39" y="92"/>
                    <a:pt x="38" y="100"/>
                    <a:pt x="25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2" y="83"/>
                    <a:pt x="23" y="81"/>
                    <a:pt x="24" y="79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43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3"/>
            <p:cNvSpPr>
              <a:spLocks/>
            </p:cNvSpPr>
            <p:nvPr userDrawn="1"/>
          </p:nvSpPr>
          <p:spPr bwMode="auto">
            <a:xfrm>
              <a:off x="10319929" y="998156"/>
              <a:ext cx="125262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40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8" y="7"/>
                    <a:pt x="5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4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4"/>
            <p:cNvSpPr>
              <a:spLocks noEditPoints="1"/>
            </p:cNvSpPr>
            <p:nvPr userDrawn="1"/>
          </p:nvSpPr>
          <p:spPr bwMode="auto">
            <a:xfrm>
              <a:off x="10548856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5"/>
            <p:cNvSpPr>
              <a:spLocks/>
            </p:cNvSpPr>
            <p:nvPr userDrawn="1"/>
          </p:nvSpPr>
          <p:spPr bwMode="auto">
            <a:xfrm>
              <a:off x="10706082" y="999884"/>
              <a:ext cx="224608" cy="156362"/>
            </a:xfrm>
            <a:custGeom>
              <a:avLst/>
              <a:gdLst>
                <a:gd name="T0" fmla="*/ 64 w 110"/>
                <a:gd name="T1" fmla="*/ 76 h 76"/>
                <a:gd name="T2" fmla="*/ 46 w 110"/>
                <a:gd name="T3" fmla="*/ 76 h 76"/>
                <a:gd name="T4" fmla="*/ 46 w 110"/>
                <a:gd name="T5" fmla="*/ 33 h 76"/>
                <a:gd name="T6" fmla="*/ 32 w 110"/>
                <a:gd name="T7" fmla="*/ 19 h 76"/>
                <a:gd name="T8" fmla="*/ 18 w 110"/>
                <a:gd name="T9" fmla="*/ 33 h 76"/>
                <a:gd name="T10" fmla="*/ 18 w 110"/>
                <a:gd name="T11" fmla="*/ 76 h 76"/>
                <a:gd name="T12" fmla="*/ 0 w 110"/>
                <a:gd name="T13" fmla="*/ 76 h 76"/>
                <a:gd name="T14" fmla="*/ 0 w 110"/>
                <a:gd name="T15" fmla="*/ 2 h 76"/>
                <a:gd name="T16" fmla="*/ 18 w 110"/>
                <a:gd name="T17" fmla="*/ 2 h 76"/>
                <a:gd name="T18" fmla="*/ 18 w 110"/>
                <a:gd name="T19" fmla="*/ 8 h 76"/>
                <a:gd name="T20" fmla="*/ 35 w 110"/>
                <a:gd name="T21" fmla="*/ 0 h 76"/>
                <a:gd name="T22" fmla="*/ 55 w 110"/>
                <a:gd name="T23" fmla="*/ 10 h 76"/>
                <a:gd name="T24" fmla="*/ 78 w 110"/>
                <a:gd name="T25" fmla="*/ 0 h 76"/>
                <a:gd name="T26" fmla="*/ 110 w 110"/>
                <a:gd name="T27" fmla="*/ 32 h 76"/>
                <a:gd name="T28" fmla="*/ 110 w 110"/>
                <a:gd name="T29" fmla="*/ 76 h 76"/>
                <a:gd name="T30" fmla="*/ 91 w 110"/>
                <a:gd name="T31" fmla="*/ 76 h 76"/>
                <a:gd name="T32" fmla="*/ 91 w 110"/>
                <a:gd name="T33" fmla="*/ 33 h 76"/>
                <a:gd name="T34" fmla="*/ 78 w 110"/>
                <a:gd name="T35" fmla="*/ 19 h 76"/>
                <a:gd name="T36" fmla="*/ 64 w 110"/>
                <a:gd name="T37" fmla="*/ 33 h 76"/>
                <a:gd name="T38" fmla="*/ 64 w 110"/>
                <a:gd name="T3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76">
                  <a:moveTo>
                    <a:pt x="64" y="76"/>
                  </a:moveTo>
                  <a:cubicBezTo>
                    <a:pt x="46" y="76"/>
                    <a:pt x="46" y="76"/>
                    <a:pt x="46" y="76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23"/>
                    <a:pt x="39" y="19"/>
                    <a:pt x="32" y="19"/>
                  </a:cubicBezTo>
                  <a:cubicBezTo>
                    <a:pt x="25" y="19"/>
                    <a:pt x="18" y="23"/>
                    <a:pt x="18" y="33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2" y="3"/>
                    <a:pt x="29" y="0"/>
                    <a:pt x="35" y="0"/>
                  </a:cubicBezTo>
                  <a:cubicBezTo>
                    <a:pt x="43" y="0"/>
                    <a:pt x="50" y="3"/>
                    <a:pt x="55" y="10"/>
                  </a:cubicBezTo>
                  <a:cubicBezTo>
                    <a:pt x="60" y="4"/>
                    <a:pt x="68" y="0"/>
                    <a:pt x="78" y="0"/>
                  </a:cubicBezTo>
                  <a:cubicBezTo>
                    <a:pt x="97" y="0"/>
                    <a:pt x="110" y="11"/>
                    <a:pt x="110" y="32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23"/>
                    <a:pt x="85" y="19"/>
                    <a:pt x="78" y="19"/>
                  </a:cubicBezTo>
                  <a:cubicBezTo>
                    <a:pt x="71" y="19"/>
                    <a:pt x="64" y="23"/>
                    <a:pt x="64" y="33"/>
                  </a:cubicBezTo>
                  <a:lnTo>
                    <a:pt x="64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/>
            <p:cNvSpPr>
              <a:spLocks/>
            </p:cNvSpPr>
            <p:nvPr userDrawn="1"/>
          </p:nvSpPr>
          <p:spPr bwMode="auto">
            <a:xfrm>
              <a:off x="10945376" y="998156"/>
              <a:ext cx="124398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39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7" y="7"/>
                    <a:pt x="5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3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"/>
            <p:cNvSpPr>
              <a:spLocks/>
            </p:cNvSpPr>
            <p:nvPr userDrawn="1"/>
          </p:nvSpPr>
          <p:spPr bwMode="auto">
            <a:xfrm>
              <a:off x="10457285" y="971376"/>
              <a:ext cx="75157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"/>
            <p:cNvSpPr>
              <a:spLocks/>
            </p:cNvSpPr>
            <p:nvPr userDrawn="1"/>
          </p:nvSpPr>
          <p:spPr bwMode="auto">
            <a:xfrm>
              <a:off x="9466418" y="1234858"/>
              <a:ext cx="57016" cy="77749"/>
            </a:xfrm>
            <a:custGeom>
              <a:avLst/>
              <a:gdLst>
                <a:gd name="T0" fmla="*/ 50 w 66"/>
                <a:gd name="T1" fmla="*/ 0 h 90"/>
                <a:gd name="T2" fmla="*/ 66 w 66"/>
                <a:gd name="T3" fmla="*/ 0 h 90"/>
                <a:gd name="T4" fmla="*/ 66 w 66"/>
                <a:gd name="T5" fmla="*/ 90 h 90"/>
                <a:gd name="T6" fmla="*/ 50 w 66"/>
                <a:gd name="T7" fmla="*/ 90 h 90"/>
                <a:gd name="T8" fmla="*/ 50 w 66"/>
                <a:gd name="T9" fmla="*/ 54 h 90"/>
                <a:gd name="T10" fmla="*/ 17 w 66"/>
                <a:gd name="T11" fmla="*/ 54 h 90"/>
                <a:gd name="T12" fmla="*/ 17 w 66"/>
                <a:gd name="T13" fmla="*/ 90 h 90"/>
                <a:gd name="T14" fmla="*/ 0 w 66"/>
                <a:gd name="T15" fmla="*/ 90 h 90"/>
                <a:gd name="T16" fmla="*/ 0 w 66"/>
                <a:gd name="T17" fmla="*/ 0 h 90"/>
                <a:gd name="T18" fmla="*/ 17 w 66"/>
                <a:gd name="T19" fmla="*/ 0 h 90"/>
                <a:gd name="T20" fmla="*/ 17 w 66"/>
                <a:gd name="T21" fmla="*/ 35 h 90"/>
                <a:gd name="T22" fmla="*/ 50 w 66"/>
                <a:gd name="T23" fmla="*/ 35 h 90"/>
                <a:gd name="T24" fmla="*/ 50 w 66"/>
                <a:gd name="T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0">
                  <a:moveTo>
                    <a:pt x="50" y="0"/>
                  </a:moveTo>
                  <a:lnTo>
                    <a:pt x="66" y="0"/>
                  </a:lnTo>
                  <a:lnTo>
                    <a:pt x="66" y="90"/>
                  </a:lnTo>
                  <a:lnTo>
                    <a:pt x="50" y="90"/>
                  </a:lnTo>
                  <a:lnTo>
                    <a:pt x="50" y="54"/>
                  </a:lnTo>
                  <a:lnTo>
                    <a:pt x="17" y="54"/>
                  </a:lnTo>
                  <a:lnTo>
                    <a:pt x="17" y="90"/>
                  </a:lnTo>
                  <a:lnTo>
                    <a:pt x="0" y="9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5"/>
                  </a:lnTo>
                  <a:lnTo>
                    <a:pt x="50" y="3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9"/>
            <p:cNvSpPr>
              <a:spLocks noEditPoints="1"/>
            </p:cNvSpPr>
            <p:nvPr userDrawn="1"/>
          </p:nvSpPr>
          <p:spPr bwMode="auto">
            <a:xfrm>
              <a:off x="9538120" y="1253000"/>
              <a:ext cx="50969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19" y="30"/>
                    <a:pt x="13" y="30"/>
                  </a:cubicBezTo>
                  <a:cubicBezTo>
                    <a:pt x="4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4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"/>
            <p:cNvSpPr>
              <a:spLocks noEditPoints="1"/>
            </p:cNvSpPr>
            <p:nvPr userDrawn="1"/>
          </p:nvSpPr>
          <p:spPr bwMode="auto">
            <a:xfrm>
              <a:off x="9599455" y="1253000"/>
              <a:ext cx="52697" cy="61335"/>
            </a:xfrm>
            <a:custGeom>
              <a:avLst/>
              <a:gdLst>
                <a:gd name="T0" fmla="*/ 19 w 26"/>
                <a:gd name="T1" fmla="*/ 11 h 30"/>
                <a:gd name="T2" fmla="*/ 13 w 26"/>
                <a:gd name="T3" fmla="*/ 7 h 30"/>
                <a:gd name="T4" fmla="*/ 8 w 26"/>
                <a:gd name="T5" fmla="*/ 10 h 30"/>
                <a:gd name="T6" fmla="*/ 1 w 26"/>
                <a:gd name="T7" fmla="*/ 10 h 30"/>
                <a:gd name="T8" fmla="*/ 13 w 26"/>
                <a:gd name="T9" fmla="*/ 0 h 30"/>
                <a:gd name="T10" fmla="*/ 26 w 26"/>
                <a:gd name="T11" fmla="*/ 13 h 30"/>
                <a:gd name="T12" fmla="*/ 26 w 26"/>
                <a:gd name="T13" fmla="*/ 29 h 30"/>
                <a:gd name="T14" fmla="*/ 19 w 26"/>
                <a:gd name="T15" fmla="*/ 29 h 30"/>
                <a:gd name="T16" fmla="*/ 19 w 26"/>
                <a:gd name="T17" fmla="*/ 26 h 30"/>
                <a:gd name="T18" fmla="*/ 11 w 26"/>
                <a:gd name="T19" fmla="*/ 30 h 30"/>
                <a:gd name="T20" fmla="*/ 0 w 26"/>
                <a:gd name="T21" fmla="*/ 21 h 30"/>
                <a:gd name="T22" fmla="*/ 6 w 26"/>
                <a:gd name="T23" fmla="*/ 13 h 30"/>
                <a:gd name="T24" fmla="*/ 19 w 26"/>
                <a:gd name="T25" fmla="*/ 11 h 30"/>
                <a:gd name="T26" fmla="*/ 8 w 26"/>
                <a:gd name="T27" fmla="*/ 21 h 30"/>
                <a:gd name="T28" fmla="*/ 12 w 26"/>
                <a:gd name="T29" fmla="*/ 23 h 30"/>
                <a:gd name="T30" fmla="*/ 19 w 26"/>
                <a:gd name="T31" fmla="*/ 18 h 30"/>
                <a:gd name="T32" fmla="*/ 19 w 26"/>
                <a:gd name="T33" fmla="*/ 17 h 30"/>
                <a:gd name="T34" fmla="*/ 9 w 26"/>
                <a:gd name="T35" fmla="*/ 18 h 30"/>
                <a:gd name="T36" fmla="*/ 8 w 26"/>
                <a:gd name="T37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0">
                  <a:moveTo>
                    <a:pt x="19" y="11"/>
                  </a:moveTo>
                  <a:cubicBezTo>
                    <a:pt x="18" y="8"/>
                    <a:pt x="16" y="7"/>
                    <a:pt x="13" y="7"/>
                  </a:cubicBezTo>
                  <a:cubicBezTo>
                    <a:pt x="11" y="7"/>
                    <a:pt x="9" y="8"/>
                    <a:pt x="8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4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8"/>
                    <a:pt x="15" y="30"/>
                    <a:pt x="11" y="30"/>
                  </a:cubicBezTo>
                  <a:cubicBezTo>
                    <a:pt x="4" y="30"/>
                    <a:pt x="0" y="27"/>
                    <a:pt x="0" y="21"/>
                  </a:cubicBezTo>
                  <a:cubicBezTo>
                    <a:pt x="0" y="17"/>
                    <a:pt x="2" y="15"/>
                    <a:pt x="6" y="13"/>
                  </a:cubicBezTo>
                  <a:cubicBezTo>
                    <a:pt x="9" y="12"/>
                    <a:pt x="14" y="11"/>
                    <a:pt x="19" y="11"/>
                  </a:cubicBezTo>
                  <a:close/>
                  <a:moveTo>
                    <a:pt x="8" y="21"/>
                  </a:moveTo>
                  <a:cubicBezTo>
                    <a:pt x="8" y="22"/>
                    <a:pt x="9" y="23"/>
                    <a:pt x="12" y="23"/>
                  </a:cubicBezTo>
                  <a:cubicBezTo>
                    <a:pt x="16" y="23"/>
                    <a:pt x="19" y="21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17"/>
                    <a:pt x="11" y="18"/>
                    <a:pt x="9" y="18"/>
                  </a:cubicBezTo>
                  <a:cubicBezTo>
                    <a:pt x="8" y="19"/>
                    <a:pt x="8" y="19"/>
                    <a:pt x="8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1"/>
            <p:cNvSpPr>
              <a:spLocks/>
            </p:cNvSpPr>
            <p:nvPr userDrawn="1"/>
          </p:nvSpPr>
          <p:spPr bwMode="auto">
            <a:xfrm>
              <a:off x="9666837" y="1234858"/>
              <a:ext cx="19869" cy="77749"/>
            </a:xfrm>
            <a:custGeom>
              <a:avLst/>
              <a:gdLst>
                <a:gd name="T0" fmla="*/ 10 w 10"/>
                <a:gd name="T1" fmla="*/ 32 h 38"/>
                <a:gd name="T2" fmla="*/ 10 w 10"/>
                <a:gd name="T3" fmla="*/ 38 h 38"/>
                <a:gd name="T4" fmla="*/ 7 w 10"/>
                <a:gd name="T5" fmla="*/ 38 h 38"/>
                <a:gd name="T6" fmla="*/ 0 w 10"/>
                <a:gd name="T7" fmla="*/ 31 h 38"/>
                <a:gd name="T8" fmla="*/ 0 w 10"/>
                <a:gd name="T9" fmla="*/ 0 h 38"/>
                <a:gd name="T10" fmla="*/ 7 w 10"/>
                <a:gd name="T11" fmla="*/ 0 h 38"/>
                <a:gd name="T12" fmla="*/ 7 w 10"/>
                <a:gd name="T13" fmla="*/ 30 h 38"/>
                <a:gd name="T14" fmla="*/ 9 w 10"/>
                <a:gd name="T15" fmla="*/ 32 h 38"/>
                <a:gd name="T16" fmla="*/ 10 w 10"/>
                <a:gd name="T17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38">
                  <a:moveTo>
                    <a:pt x="10" y="32"/>
                  </a:moveTo>
                  <a:cubicBezTo>
                    <a:pt x="10" y="38"/>
                    <a:pt x="10" y="38"/>
                    <a:pt x="10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" y="38"/>
                    <a:pt x="0" y="36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2"/>
                    <a:pt x="9" y="32"/>
                  </a:cubicBezTo>
                  <a:lnTo>
                    <a:pt x="10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2"/>
            <p:cNvSpPr>
              <a:spLocks/>
            </p:cNvSpPr>
            <p:nvPr userDrawn="1"/>
          </p:nvSpPr>
          <p:spPr bwMode="auto">
            <a:xfrm>
              <a:off x="9692754" y="1242633"/>
              <a:ext cx="37147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2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3"/>
            <p:cNvSpPr>
              <a:spLocks/>
            </p:cNvSpPr>
            <p:nvPr userDrawn="1"/>
          </p:nvSpPr>
          <p:spPr bwMode="auto">
            <a:xfrm>
              <a:off x="9741995" y="1234858"/>
              <a:ext cx="50969" cy="77749"/>
            </a:xfrm>
            <a:custGeom>
              <a:avLst/>
              <a:gdLst>
                <a:gd name="T0" fmla="*/ 25 w 25"/>
                <a:gd name="T1" fmla="*/ 38 h 38"/>
                <a:gd name="T2" fmla="*/ 18 w 25"/>
                <a:gd name="T3" fmla="*/ 38 h 38"/>
                <a:gd name="T4" fmla="*/ 18 w 25"/>
                <a:gd name="T5" fmla="*/ 22 h 38"/>
                <a:gd name="T6" fmla="*/ 12 w 25"/>
                <a:gd name="T7" fmla="*/ 16 h 38"/>
                <a:gd name="T8" fmla="*/ 7 w 25"/>
                <a:gd name="T9" fmla="*/ 22 h 38"/>
                <a:gd name="T10" fmla="*/ 7 w 25"/>
                <a:gd name="T11" fmla="*/ 38 h 38"/>
                <a:gd name="T12" fmla="*/ 0 w 25"/>
                <a:gd name="T13" fmla="*/ 38 h 38"/>
                <a:gd name="T14" fmla="*/ 0 w 25"/>
                <a:gd name="T15" fmla="*/ 0 h 38"/>
                <a:gd name="T16" fmla="*/ 7 w 25"/>
                <a:gd name="T17" fmla="*/ 0 h 38"/>
                <a:gd name="T18" fmla="*/ 7 w 25"/>
                <a:gd name="T19" fmla="*/ 13 h 38"/>
                <a:gd name="T20" fmla="*/ 14 w 25"/>
                <a:gd name="T21" fmla="*/ 9 h 38"/>
                <a:gd name="T22" fmla="*/ 25 w 25"/>
                <a:gd name="T23" fmla="*/ 22 h 38"/>
                <a:gd name="T24" fmla="*/ 25 w 25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8">
                  <a:moveTo>
                    <a:pt x="25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8"/>
                    <a:pt x="15" y="16"/>
                    <a:pt x="12" y="16"/>
                  </a:cubicBezTo>
                  <a:cubicBezTo>
                    <a:pt x="10" y="16"/>
                    <a:pt x="7" y="18"/>
                    <a:pt x="7" y="2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1"/>
                    <a:pt x="11" y="9"/>
                    <a:pt x="14" y="9"/>
                  </a:cubicBezTo>
                  <a:cubicBezTo>
                    <a:pt x="19" y="9"/>
                    <a:pt x="25" y="13"/>
                    <a:pt x="25" y="22"/>
                  </a:cubicBezTo>
                  <a:lnTo>
                    <a:pt x="25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4"/>
            <p:cNvSpPr>
              <a:spLocks noEditPoints="1"/>
            </p:cNvSpPr>
            <p:nvPr userDrawn="1"/>
          </p:nvSpPr>
          <p:spPr bwMode="auto">
            <a:xfrm>
              <a:off x="9897493" y="1234858"/>
              <a:ext cx="58744" cy="77749"/>
            </a:xfrm>
            <a:custGeom>
              <a:avLst/>
              <a:gdLst>
                <a:gd name="T0" fmla="*/ 0 w 29"/>
                <a:gd name="T1" fmla="*/ 0 h 38"/>
                <a:gd name="T2" fmla="*/ 16 w 29"/>
                <a:gd name="T3" fmla="*/ 0 h 38"/>
                <a:gd name="T4" fmla="*/ 28 w 29"/>
                <a:gd name="T5" fmla="*/ 11 h 38"/>
                <a:gd name="T6" fmla="*/ 25 w 29"/>
                <a:gd name="T7" fmla="*/ 18 h 38"/>
                <a:gd name="T8" fmla="*/ 29 w 29"/>
                <a:gd name="T9" fmla="*/ 27 h 38"/>
                <a:gd name="T10" fmla="*/ 17 w 29"/>
                <a:gd name="T11" fmla="*/ 38 h 38"/>
                <a:gd name="T12" fmla="*/ 0 w 29"/>
                <a:gd name="T13" fmla="*/ 38 h 38"/>
                <a:gd name="T14" fmla="*/ 0 w 29"/>
                <a:gd name="T15" fmla="*/ 0 h 38"/>
                <a:gd name="T16" fmla="*/ 16 w 29"/>
                <a:gd name="T17" fmla="*/ 7 h 38"/>
                <a:gd name="T18" fmla="*/ 8 w 29"/>
                <a:gd name="T19" fmla="*/ 7 h 38"/>
                <a:gd name="T20" fmla="*/ 8 w 29"/>
                <a:gd name="T21" fmla="*/ 15 h 38"/>
                <a:gd name="T22" fmla="*/ 16 w 29"/>
                <a:gd name="T23" fmla="*/ 15 h 38"/>
                <a:gd name="T24" fmla="*/ 21 w 29"/>
                <a:gd name="T25" fmla="*/ 11 h 38"/>
                <a:gd name="T26" fmla="*/ 16 w 29"/>
                <a:gd name="T27" fmla="*/ 7 h 38"/>
                <a:gd name="T28" fmla="*/ 17 w 29"/>
                <a:gd name="T29" fmla="*/ 31 h 38"/>
                <a:gd name="T30" fmla="*/ 22 w 29"/>
                <a:gd name="T31" fmla="*/ 27 h 38"/>
                <a:gd name="T32" fmla="*/ 17 w 29"/>
                <a:gd name="T33" fmla="*/ 22 h 38"/>
                <a:gd name="T34" fmla="*/ 8 w 29"/>
                <a:gd name="T35" fmla="*/ 22 h 38"/>
                <a:gd name="T36" fmla="*/ 8 w 29"/>
                <a:gd name="T37" fmla="*/ 31 h 38"/>
                <a:gd name="T38" fmla="*/ 17 w 29"/>
                <a:gd name="T3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38">
                  <a:moveTo>
                    <a:pt x="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28" y="4"/>
                    <a:pt x="28" y="11"/>
                  </a:cubicBezTo>
                  <a:cubicBezTo>
                    <a:pt x="28" y="14"/>
                    <a:pt x="27" y="17"/>
                    <a:pt x="25" y="18"/>
                  </a:cubicBezTo>
                  <a:cubicBezTo>
                    <a:pt x="27" y="20"/>
                    <a:pt x="29" y="23"/>
                    <a:pt x="29" y="27"/>
                  </a:cubicBezTo>
                  <a:cubicBezTo>
                    <a:pt x="29" y="34"/>
                    <a:pt x="25" y="38"/>
                    <a:pt x="17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0"/>
                  </a:lnTo>
                  <a:close/>
                  <a:moveTo>
                    <a:pt x="16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9" y="15"/>
                    <a:pt x="21" y="14"/>
                    <a:pt x="21" y="11"/>
                  </a:cubicBezTo>
                  <a:cubicBezTo>
                    <a:pt x="21" y="8"/>
                    <a:pt x="19" y="7"/>
                    <a:pt x="16" y="7"/>
                  </a:cubicBezTo>
                  <a:close/>
                  <a:moveTo>
                    <a:pt x="17" y="31"/>
                  </a:moveTo>
                  <a:cubicBezTo>
                    <a:pt x="20" y="31"/>
                    <a:pt x="22" y="29"/>
                    <a:pt x="22" y="27"/>
                  </a:cubicBezTo>
                  <a:cubicBezTo>
                    <a:pt x="22" y="24"/>
                    <a:pt x="20" y="22"/>
                    <a:pt x="1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31"/>
                    <a:pt x="8" y="31"/>
                    <a:pt x="8" y="31"/>
                  </a:cubicBezTo>
                  <a:lnTo>
                    <a:pt x="17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5"/>
            <p:cNvSpPr>
              <a:spLocks/>
            </p:cNvSpPr>
            <p:nvPr userDrawn="1"/>
          </p:nvSpPr>
          <p:spPr bwMode="auto">
            <a:xfrm>
              <a:off x="9969194" y="1254728"/>
              <a:ext cx="48377" cy="59608"/>
            </a:xfrm>
            <a:custGeom>
              <a:avLst/>
              <a:gdLst>
                <a:gd name="T0" fmla="*/ 17 w 24"/>
                <a:gd name="T1" fmla="*/ 16 h 29"/>
                <a:gd name="T2" fmla="*/ 17 w 24"/>
                <a:gd name="T3" fmla="*/ 0 h 29"/>
                <a:gd name="T4" fmla="*/ 24 w 24"/>
                <a:gd name="T5" fmla="*/ 0 h 29"/>
                <a:gd name="T6" fmla="*/ 24 w 24"/>
                <a:gd name="T7" fmla="*/ 28 h 29"/>
                <a:gd name="T8" fmla="*/ 17 w 24"/>
                <a:gd name="T9" fmla="*/ 28 h 29"/>
                <a:gd name="T10" fmla="*/ 17 w 24"/>
                <a:gd name="T11" fmla="*/ 25 h 29"/>
                <a:gd name="T12" fmla="*/ 10 w 24"/>
                <a:gd name="T13" fmla="*/ 29 h 29"/>
                <a:gd name="T14" fmla="*/ 0 w 24"/>
                <a:gd name="T15" fmla="*/ 16 h 29"/>
                <a:gd name="T16" fmla="*/ 0 w 24"/>
                <a:gd name="T17" fmla="*/ 0 h 29"/>
                <a:gd name="T18" fmla="*/ 7 w 24"/>
                <a:gd name="T19" fmla="*/ 0 h 29"/>
                <a:gd name="T20" fmla="*/ 7 w 24"/>
                <a:gd name="T21" fmla="*/ 16 h 29"/>
                <a:gd name="T22" fmla="*/ 12 w 24"/>
                <a:gd name="T23" fmla="*/ 22 h 29"/>
                <a:gd name="T24" fmla="*/ 17 w 24"/>
                <a:gd name="T2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9">
                  <a:moveTo>
                    <a:pt x="17" y="16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7"/>
                    <a:pt x="14" y="29"/>
                    <a:pt x="10" y="29"/>
                  </a:cubicBezTo>
                  <a:cubicBezTo>
                    <a:pt x="5" y="29"/>
                    <a:pt x="0" y="25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20"/>
                    <a:pt x="9" y="22"/>
                    <a:pt x="12" y="22"/>
                  </a:cubicBezTo>
                  <a:cubicBezTo>
                    <a:pt x="15" y="22"/>
                    <a:pt x="17" y="20"/>
                    <a:pt x="17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6"/>
            <p:cNvSpPr>
              <a:spLocks/>
            </p:cNvSpPr>
            <p:nvPr userDrawn="1"/>
          </p:nvSpPr>
          <p:spPr bwMode="auto">
            <a:xfrm>
              <a:off x="1003053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7"/>
            <p:cNvSpPr>
              <a:spLocks noEditPoints="1"/>
            </p:cNvSpPr>
            <p:nvPr userDrawn="1"/>
          </p:nvSpPr>
          <p:spPr bwMode="auto">
            <a:xfrm>
              <a:off x="10087546" y="1234858"/>
              <a:ext cx="16414" cy="77749"/>
            </a:xfrm>
            <a:custGeom>
              <a:avLst/>
              <a:gdLst>
                <a:gd name="T0" fmla="*/ 19 w 19"/>
                <a:gd name="T1" fmla="*/ 14 h 90"/>
                <a:gd name="T2" fmla="*/ 0 w 19"/>
                <a:gd name="T3" fmla="*/ 14 h 90"/>
                <a:gd name="T4" fmla="*/ 0 w 19"/>
                <a:gd name="T5" fmla="*/ 0 h 90"/>
                <a:gd name="T6" fmla="*/ 19 w 19"/>
                <a:gd name="T7" fmla="*/ 0 h 90"/>
                <a:gd name="T8" fmla="*/ 19 w 19"/>
                <a:gd name="T9" fmla="*/ 14 h 90"/>
                <a:gd name="T10" fmla="*/ 19 w 19"/>
                <a:gd name="T11" fmla="*/ 90 h 90"/>
                <a:gd name="T12" fmla="*/ 0 w 19"/>
                <a:gd name="T13" fmla="*/ 90 h 90"/>
                <a:gd name="T14" fmla="*/ 0 w 19"/>
                <a:gd name="T15" fmla="*/ 23 h 90"/>
                <a:gd name="T16" fmla="*/ 19 w 19"/>
                <a:gd name="T17" fmla="*/ 23 h 90"/>
                <a:gd name="T18" fmla="*/ 19 w 19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90">
                  <a:moveTo>
                    <a:pt x="19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4"/>
                  </a:lnTo>
                  <a:close/>
                  <a:moveTo>
                    <a:pt x="19" y="90"/>
                  </a:moveTo>
                  <a:lnTo>
                    <a:pt x="0" y="90"/>
                  </a:lnTo>
                  <a:lnTo>
                    <a:pt x="0" y="23"/>
                  </a:lnTo>
                  <a:lnTo>
                    <a:pt x="19" y="23"/>
                  </a:lnTo>
                  <a:lnTo>
                    <a:pt x="19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8"/>
            <p:cNvSpPr>
              <a:spLocks/>
            </p:cNvSpPr>
            <p:nvPr userDrawn="1"/>
          </p:nvSpPr>
          <p:spPr bwMode="auto">
            <a:xfrm>
              <a:off x="10117781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3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3 h 29"/>
                <a:gd name="T20" fmla="*/ 14 w 25"/>
                <a:gd name="T21" fmla="*/ 0 h 29"/>
                <a:gd name="T22" fmla="*/ 25 w 25"/>
                <a:gd name="T23" fmla="*/ 12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3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20" y="0"/>
                    <a:pt x="25" y="4"/>
                    <a:pt x="25" y="12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9"/>
            <p:cNvSpPr>
              <a:spLocks noEditPoints="1"/>
            </p:cNvSpPr>
            <p:nvPr userDrawn="1"/>
          </p:nvSpPr>
          <p:spPr bwMode="auto">
            <a:xfrm>
              <a:off x="10181708" y="1253000"/>
              <a:ext cx="50969" cy="61335"/>
            </a:xfrm>
            <a:custGeom>
              <a:avLst/>
              <a:gdLst>
                <a:gd name="T0" fmla="*/ 7 w 25"/>
                <a:gd name="T1" fmla="*/ 17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7 h 30"/>
                <a:gd name="T22" fmla="*/ 7 w 25"/>
                <a:gd name="T23" fmla="*/ 17 h 30"/>
                <a:gd name="T24" fmla="*/ 7 w 25"/>
                <a:gd name="T25" fmla="*/ 11 h 30"/>
                <a:gd name="T26" fmla="*/ 7 w 25"/>
                <a:gd name="T27" fmla="*/ 11 h 30"/>
                <a:gd name="T28" fmla="*/ 18 w 25"/>
                <a:gd name="T29" fmla="*/ 11 h 30"/>
                <a:gd name="T30" fmla="*/ 18 w 25"/>
                <a:gd name="T31" fmla="*/ 11 h 30"/>
                <a:gd name="T32" fmla="*/ 13 w 25"/>
                <a:gd name="T33" fmla="*/ 7 h 30"/>
                <a:gd name="T34" fmla="*/ 7 w 25"/>
                <a:gd name="T35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7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4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lnTo>
                    <a:pt x="7" y="17"/>
                  </a:ln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8"/>
                    <a:pt x="16" y="7"/>
                    <a:pt x="13" y="7"/>
                  </a:cubicBezTo>
                  <a:cubicBezTo>
                    <a:pt x="10" y="7"/>
                    <a:pt x="8" y="8"/>
                    <a:pt x="7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30"/>
            <p:cNvSpPr>
              <a:spLocks/>
            </p:cNvSpPr>
            <p:nvPr userDrawn="1"/>
          </p:nvSpPr>
          <p:spPr bwMode="auto">
            <a:xfrm>
              <a:off x="10243044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31"/>
            <p:cNvSpPr>
              <a:spLocks/>
            </p:cNvSpPr>
            <p:nvPr userDrawn="1"/>
          </p:nvSpPr>
          <p:spPr bwMode="auto">
            <a:xfrm>
              <a:off x="1029574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3 w 23"/>
                <a:gd name="T5" fmla="*/ 23 h 30"/>
                <a:gd name="T6" fmla="*/ 16 w 23"/>
                <a:gd name="T7" fmla="*/ 21 h 30"/>
                <a:gd name="T8" fmla="*/ 14 w 23"/>
                <a:gd name="T9" fmla="*/ 19 h 30"/>
                <a:gd name="T10" fmla="*/ 8 w 23"/>
                <a:gd name="T11" fmla="*/ 17 h 30"/>
                <a:gd name="T12" fmla="*/ 1 w 23"/>
                <a:gd name="T13" fmla="*/ 9 h 30"/>
                <a:gd name="T14" fmla="*/ 12 w 23"/>
                <a:gd name="T15" fmla="*/ 0 h 30"/>
                <a:gd name="T16" fmla="*/ 23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7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22"/>
                    <a:pt x="10" y="23"/>
                    <a:pt x="13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4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5" y="17"/>
                    <a:pt x="1" y="14"/>
                    <a:pt x="1" y="9"/>
                  </a:cubicBezTo>
                  <a:cubicBezTo>
                    <a:pt x="1" y="3"/>
                    <a:pt x="6" y="0"/>
                    <a:pt x="12" y="0"/>
                  </a:cubicBezTo>
                  <a:cubicBezTo>
                    <a:pt x="17" y="0"/>
                    <a:pt x="22" y="3"/>
                    <a:pt x="23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7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32"/>
            <p:cNvSpPr>
              <a:spLocks/>
            </p:cNvSpPr>
            <p:nvPr userDrawn="1"/>
          </p:nvSpPr>
          <p:spPr bwMode="auto">
            <a:xfrm>
              <a:off x="10448646" y="1234858"/>
              <a:ext cx="59608" cy="79477"/>
            </a:xfrm>
            <a:custGeom>
              <a:avLst/>
              <a:gdLst>
                <a:gd name="T0" fmla="*/ 15 w 29"/>
                <a:gd name="T1" fmla="*/ 16 h 39"/>
                <a:gd name="T2" fmla="*/ 29 w 29"/>
                <a:gd name="T3" fmla="*/ 16 h 39"/>
                <a:gd name="T4" fmla="*/ 29 w 29"/>
                <a:gd name="T5" fmla="*/ 25 h 39"/>
                <a:gd name="T6" fmla="*/ 15 w 29"/>
                <a:gd name="T7" fmla="*/ 39 h 39"/>
                <a:gd name="T8" fmla="*/ 0 w 29"/>
                <a:gd name="T9" fmla="*/ 25 h 39"/>
                <a:gd name="T10" fmla="*/ 0 w 29"/>
                <a:gd name="T11" fmla="*/ 14 h 39"/>
                <a:gd name="T12" fmla="*/ 15 w 29"/>
                <a:gd name="T13" fmla="*/ 0 h 39"/>
                <a:gd name="T14" fmla="*/ 29 w 29"/>
                <a:gd name="T15" fmla="*/ 12 h 39"/>
                <a:gd name="T16" fmla="*/ 22 w 29"/>
                <a:gd name="T17" fmla="*/ 12 h 39"/>
                <a:gd name="T18" fmla="*/ 15 w 29"/>
                <a:gd name="T19" fmla="*/ 7 h 39"/>
                <a:gd name="T20" fmla="*/ 8 w 29"/>
                <a:gd name="T21" fmla="*/ 14 h 39"/>
                <a:gd name="T22" fmla="*/ 8 w 29"/>
                <a:gd name="T23" fmla="*/ 25 h 39"/>
                <a:gd name="T24" fmla="*/ 15 w 29"/>
                <a:gd name="T25" fmla="*/ 32 h 39"/>
                <a:gd name="T26" fmla="*/ 22 w 29"/>
                <a:gd name="T27" fmla="*/ 25 h 39"/>
                <a:gd name="T28" fmla="*/ 22 w 29"/>
                <a:gd name="T29" fmla="*/ 24 h 39"/>
                <a:gd name="T30" fmla="*/ 15 w 29"/>
                <a:gd name="T31" fmla="*/ 24 h 39"/>
                <a:gd name="T32" fmla="*/ 15 w 29"/>
                <a:gd name="T33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39">
                  <a:moveTo>
                    <a:pt x="15" y="16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33"/>
                    <a:pt x="24" y="39"/>
                    <a:pt x="15" y="39"/>
                  </a:cubicBezTo>
                  <a:cubicBezTo>
                    <a:pt x="5" y="39"/>
                    <a:pt x="0" y="33"/>
                    <a:pt x="0" y="2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5" y="0"/>
                    <a:pt x="15" y="0"/>
                  </a:cubicBezTo>
                  <a:cubicBezTo>
                    <a:pt x="23" y="0"/>
                    <a:pt x="28" y="5"/>
                    <a:pt x="29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9"/>
                    <a:pt x="18" y="7"/>
                    <a:pt x="15" y="7"/>
                  </a:cubicBezTo>
                  <a:cubicBezTo>
                    <a:pt x="11" y="7"/>
                    <a:pt x="8" y="9"/>
                    <a:pt x="8" y="1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9"/>
                    <a:pt x="11" y="32"/>
                    <a:pt x="15" y="32"/>
                  </a:cubicBezTo>
                  <a:cubicBezTo>
                    <a:pt x="19" y="32"/>
                    <a:pt x="22" y="29"/>
                    <a:pt x="22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5" y="24"/>
                    <a:pt x="15" y="24"/>
                    <a:pt x="15" y="24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33"/>
            <p:cNvSpPr>
              <a:spLocks noEditPoints="1"/>
            </p:cNvSpPr>
            <p:nvPr userDrawn="1"/>
          </p:nvSpPr>
          <p:spPr bwMode="auto">
            <a:xfrm>
              <a:off x="10520348" y="1253000"/>
              <a:ext cx="50969" cy="61335"/>
            </a:xfrm>
            <a:custGeom>
              <a:avLst/>
              <a:gdLst>
                <a:gd name="T0" fmla="*/ 0 w 25"/>
                <a:gd name="T1" fmla="*/ 13 h 30"/>
                <a:gd name="T2" fmla="*/ 12 w 25"/>
                <a:gd name="T3" fmla="*/ 0 h 30"/>
                <a:gd name="T4" fmla="*/ 25 w 25"/>
                <a:gd name="T5" fmla="*/ 13 h 30"/>
                <a:gd name="T6" fmla="*/ 25 w 25"/>
                <a:gd name="T7" fmla="*/ 17 h 30"/>
                <a:gd name="T8" fmla="*/ 12 w 25"/>
                <a:gd name="T9" fmla="*/ 30 h 30"/>
                <a:gd name="T10" fmla="*/ 0 w 25"/>
                <a:gd name="T11" fmla="*/ 17 h 30"/>
                <a:gd name="T12" fmla="*/ 0 w 25"/>
                <a:gd name="T13" fmla="*/ 13 h 30"/>
                <a:gd name="T14" fmla="*/ 17 w 25"/>
                <a:gd name="T15" fmla="*/ 12 h 30"/>
                <a:gd name="T16" fmla="*/ 12 w 25"/>
                <a:gd name="T17" fmla="*/ 7 h 30"/>
                <a:gd name="T18" fmla="*/ 7 w 25"/>
                <a:gd name="T19" fmla="*/ 12 h 30"/>
                <a:gd name="T20" fmla="*/ 7 w 25"/>
                <a:gd name="T21" fmla="*/ 18 h 30"/>
                <a:gd name="T22" fmla="*/ 12 w 25"/>
                <a:gd name="T23" fmla="*/ 23 h 30"/>
                <a:gd name="T24" fmla="*/ 17 w 25"/>
                <a:gd name="T25" fmla="*/ 18 h 30"/>
                <a:gd name="T26" fmla="*/ 17 w 25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0" y="13"/>
                  </a:moveTo>
                  <a:cubicBezTo>
                    <a:pt x="0" y="5"/>
                    <a:pt x="4" y="0"/>
                    <a:pt x="12" y="0"/>
                  </a:cubicBezTo>
                  <a:cubicBezTo>
                    <a:pt x="20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5"/>
                    <a:pt x="20" y="30"/>
                    <a:pt x="12" y="30"/>
                  </a:cubicBezTo>
                  <a:cubicBezTo>
                    <a:pt x="4" y="30"/>
                    <a:pt x="0" y="25"/>
                    <a:pt x="0" y="17"/>
                  </a:cubicBezTo>
                  <a:lnTo>
                    <a:pt x="0" y="13"/>
                  </a:lnTo>
                  <a:close/>
                  <a:moveTo>
                    <a:pt x="17" y="12"/>
                  </a:moveTo>
                  <a:cubicBezTo>
                    <a:pt x="17" y="9"/>
                    <a:pt x="16" y="7"/>
                    <a:pt x="12" y="7"/>
                  </a:cubicBezTo>
                  <a:cubicBezTo>
                    <a:pt x="9" y="7"/>
                    <a:pt x="7" y="9"/>
                    <a:pt x="7" y="1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2" y="23"/>
                  </a:cubicBezTo>
                  <a:cubicBezTo>
                    <a:pt x="16" y="23"/>
                    <a:pt x="17" y="21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34"/>
            <p:cNvSpPr>
              <a:spLocks/>
            </p:cNvSpPr>
            <p:nvPr userDrawn="1"/>
          </p:nvSpPr>
          <p:spPr bwMode="auto">
            <a:xfrm>
              <a:off x="10575636" y="1254728"/>
              <a:ext cx="57016" cy="57880"/>
            </a:xfrm>
            <a:custGeom>
              <a:avLst/>
              <a:gdLst>
                <a:gd name="T0" fmla="*/ 47 w 66"/>
                <a:gd name="T1" fmla="*/ 0 h 67"/>
                <a:gd name="T2" fmla="*/ 66 w 66"/>
                <a:gd name="T3" fmla="*/ 0 h 67"/>
                <a:gd name="T4" fmla="*/ 43 w 66"/>
                <a:gd name="T5" fmla="*/ 67 h 67"/>
                <a:gd name="T6" fmla="*/ 24 w 66"/>
                <a:gd name="T7" fmla="*/ 67 h 67"/>
                <a:gd name="T8" fmla="*/ 0 w 66"/>
                <a:gd name="T9" fmla="*/ 0 h 67"/>
                <a:gd name="T10" fmla="*/ 19 w 66"/>
                <a:gd name="T11" fmla="*/ 0 h 67"/>
                <a:gd name="T12" fmla="*/ 33 w 66"/>
                <a:gd name="T13" fmla="*/ 43 h 67"/>
                <a:gd name="T14" fmla="*/ 47 w 66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7">
                  <a:moveTo>
                    <a:pt x="47" y="0"/>
                  </a:moveTo>
                  <a:lnTo>
                    <a:pt x="66" y="0"/>
                  </a:lnTo>
                  <a:lnTo>
                    <a:pt x="43" y="67"/>
                  </a:lnTo>
                  <a:lnTo>
                    <a:pt x="24" y="6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33" y="4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35"/>
            <p:cNvSpPr>
              <a:spLocks noEditPoints="1"/>
            </p:cNvSpPr>
            <p:nvPr userDrawn="1"/>
          </p:nvSpPr>
          <p:spPr bwMode="auto">
            <a:xfrm>
              <a:off x="10636972" y="1253000"/>
              <a:ext cx="52697" cy="61335"/>
            </a:xfrm>
            <a:custGeom>
              <a:avLst/>
              <a:gdLst>
                <a:gd name="T0" fmla="*/ 8 w 26"/>
                <a:gd name="T1" fmla="*/ 18 h 30"/>
                <a:gd name="T2" fmla="*/ 8 w 26"/>
                <a:gd name="T3" fmla="*/ 18 h 30"/>
                <a:gd name="T4" fmla="*/ 13 w 26"/>
                <a:gd name="T5" fmla="*/ 23 h 30"/>
                <a:gd name="T6" fmla="*/ 18 w 26"/>
                <a:gd name="T7" fmla="*/ 20 h 30"/>
                <a:gd name="T8" fmla="*/ 25 w 26"/>
                <a:gd name="T9" fmla="*/ 20 h 30"/>
                <a:gd name="T10" fmla="*/ 13 w 26"/>
                <a:gd name="T11" fmla="*/ 30 h 30"/>
                <a:gd name="T12" fmla="*/ 0 w 26"/>
                <a:gd name="T13" fmla="*/ 17 h 30"/>
                <a:gd name="T14" fmla="*/ 0 w 26"/>
                <a:gd name="T15" fmla="*/ 13 h 30"/>
                <a:gd name="T16" fmla="*/ 13 w 26"/>
                <a:gd name="T17" fmla="*/ 0 h 30"/>
                <a:gd name="T18" fmla="*/ 26 w 26"/>
                <a:gd name="T19" fmla="*/ 13 h 30"/>
                <a:gd name="T20" fmla="*/ 26 w 26"/>
                <a:gd name="T21" fmla="*/ 18 h 30"/>
                <a:gd name="T22" fmla="*/ 8 w 26"/>
                <a:gd name="T23" fmla="*/ 18 h 30"/>
                <a:gd name="T24" fmla="*/ 8 w 26"/>
                <a:gd name="T25" fmla="*/ 12 h 30"/>
                <a:gd name="T26" fmla="*/ 8 w 26"/>
                <a:gd name="T27" fmla="*/ 12 h 30"/>
                <a:gd name="T28" fmla="*/ 18 w 26"/>
                <a:gd name="T29" fmla="*/ 12 h 30"/>
                <a:gd name="T30" fmla="*/ 18 w 26"/>
                <a:gd name="T31" fmla="*/ 12 h 30"/>
                <a:gd name="T32" fmla="*/ 13 w 26"/>
                <a:gd name="T33" fmla="*/ 7 h 30"/>
                <a:gd name="T34" fmla="*/ 8 w 26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30"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10" y="23"/>
                    <a:pt x="13" y="23"/>
                  </a:cubicBezTo>
                  <a:cubicBezTo>
                    <a:pt x="16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8" y="18"/>
                  </a:ln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36"/>
            <p:cNvSpPr>
              <a:spLocks/>
            </p:cNvSpPr>
            <p:nvPr userDrawn="1"/>
          </p:nvSpPr>
          <p:spPr bwMode="auto">
            <a:xfrm>
              <a:off x="10702626" y="1254728"/>
              <a:ext cx="31963" cy="57880"/>
            </a:xfrm>
            <a:custGeom>
              <a:avLst/>
              <a:gdLst>
                <a:gd name="T0" fmla="*/ 7 w 16"/>
                <a:gd name="T1" fmla="*/ 28 h 28"/>
                <a:gd name="T2" fmla="*/ 0 w 16"/>
                <a:gd name="T3" fmla="*/ 28 h 28"/>
                <a:gd name="T4" fmla="*/ 0 w 16"/>
                <a:gd name="T5" fmla="*/ 0 h 28"/>
                <a:gd name="T6" fmla="*/ 7 w 16"/>
                <a:gd name="T7" fmla="*/ 0 h 28"/>
                <a:gd name="T8" fmla="*/ 7 w 16"/>
                <a:gd name="T9" fmla="*/ 3 h 28"/>
                <a:gd name="T10" fmla="*/ 14 w 16"/>
                <a:gd name="T11" fmla="*/ 0 h 28"/>
                <a:gd name="T12" fmla="*/ 16 w 16"/>
                <a:gd name="T13" fmla="*/ 0 h 28"/>
                <a:gd name="T14" fmla="*/ 16 w 16"/>
                <a:gd name="T15" fmla="*/ 7 h 28"/>
                <a:gd name="T16" fmla="*/ 13 w 16"/>
                <a:gd name="T17" fmla="*/ 7 h 28"/>
                <a:gd name="T18" fmla="*/ 7 w 16"/>
                <a:gd name="T19" fmla="*/ 12 h 28"/>
                <a:gd name="T20" fmla="*/ 7 w 16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8">
                  <a:moveTo>
                    <a:pt x="7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0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7"/>
                    <a:pt x="7" y="8"/>
                    <a:pt x="7" y="12"/>
                  </a:cubicBezTo>
                  <a:lnTo>
                    <a:pt x="7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37"/>
            <p:cNvSpPr>
              <a:spLocks/>
            </p:cNvSpPr>
            <p:nvPr userDrawn="1"/>
          </p:nvSpPr>
          <p:spPr bwMode="auto">
            <a:xfrm>
              <a:off x="10744956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38"/>
            <p:cNvSpPr>
              <a:spLocks/>
            </p:cNvSpPr>
            <p:nvPr userDrawn="1"/>
          </p:nvSpPr>
          <p:spPr bwMode="auto">
            <a:xfrm>
              <a:off x="10810611" y="1253000"/>
              <a:ext cx="85524" cy="59608"/>
            </a:xfrm>
            <a:custGeom>
              <a:avLst/>
              <a:gdLst>
                <a:gd name="T0" fmla="*/ 24 w 42"/>
                <a:gd name="T1" fmla="*/ 29 h 29"/>
                <a:gd name="T2" fmla="*/ 17 w 42"/>
                <a:gd name="T3" fmla="*/ 29 h 29"/>
                <a:gd name="T4" fmla="*/ 17 w 42"/>
                <a:gd name="T5" fmla="*/ 13 h 29"/>
                <a:gd name="T6" fmla="*/ 12 w 42"/>
                <a:gd name="T7" fmla="*/ 7 h 29"/>
                <a:gd name="T8" fmla="*/ 7 w 42"/>
                <a:gd name="T9" fmla="*/ 13 h 29"/>
                <a:gd name="T10" fmla="*/ 7 w 42"/>
                <a:gd name="T11" fmla="*/ 29 h 29"/>
                <a:gd name="T12" fmla="*/ 0 w 42"/>
                <a:gd name="T13" fmla="*/ 29 h 29"/>
                <a:gd name="T14" fmla="*/ 0 w 42"/>
                <a:gd name="T15" fmla="*/ 1 h 29"/>
                <a:gd name="T16" fmla="*/ 7 w 42"/>
                <a:gd name="T17" fmla="*/ 1 h 29"/>
                <a:gd name="T18" fmla="*/ 7 w 42"/>
                <a:gd name="T19" fmla="*/ 3 h 29"/>
                <a:gd name="T20" fmla="*/ 13 w 42"/>
                <a:gd name="T21" fmla="*/ 0 h 29"/>
                <a:gd name="T22" fmla="*/ 21 w 42"/>
                <a:gd name="T23" fmla="*/ 4 h 29"/>
                <a:gd name="T24" fmla="*/ 30 w 42"/>
                <a:gd name="T25" fmla="*/ 0 h 29"/>
                <a:gd name="T26" fmla="*/ 42 w 42"/>
                <a:gd name="T27" fmla="*/ 13 h 29"/>
                <a:gd name="T28" fmla="*/ 42 w 42"/>
                <a:gd name="T29" fmla="*/ 29 h 29"/>
                <a:gd name="T30" fmla="*/ 35 w 42"/>
                <a:gd name="T31" fmla="*/ 29 h 29"/>
                <a:gd name="T32" fmla="*/ 35 w 42"/>
                <a:gd name="T33" fmla="*/ 13 h 29"/>
                <a:gd name="T34" fmla="*/ 30 w 42"/>
                <a:gd name="T35" fmla="*/ 7 h 29"/>
                <a:gd name="T36" fmla="*/ 24 w 42"/>
                <a:gd name="T37" fmla="*/ 13 h 29"/>
                <a:gd name="T38" fmla="*/ 24 w 42"/>
                <a:gd name="T3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29">
                  <a:moveTo>
                    <a:pt x="24" y="2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9"/>
                    <a:pt x="15" y="7"/>
                    <a:pt x="12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6" y="0"/>
                    <a:pt x="19" y="1"/>
                    <a:pt x="21" y="4"/>
                  </a:cubicBezTo>
                  <a:cubicBezTo>
                    <a:pt x="23" y="2"/>
                    <a:pt x="26" y="0"/>
                    <a:pt x="30" y="0"/>
                  </a:cubicBezTo>
                  <a:cubicBezTo>
                    <a:pt x="37" y="0"/>
                    <a:pt x="42" y="4"/>
                    <a:pt x="42" y="1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9"/>
                    <a:pt x="32" y="7"/>
                    <a:pt x="30" y="7"/>
                  </a:cubicBezTo>
                  <a:cubicBezTo>
                    <a:pt x="27" y="7"/>
                    <a:pt x="24" y="9"/>
                    <a:pt x="24" y="13"/>
                  </a:cubicBezTo>
                  <a:lnTo>
                    <a:pt x="24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39"/>
            <p:cNvSpPr>
              <a:spLocks noEditPoints="1"/>
            </p:cNvSpPr>
            <p:nvPr userDrawn="1"/>
          </p:nvSpPr>
          <p:spPr bwMode="auto">
            <a:xfrm>
              <a:off x="10908229" y="1253000"/>
              <a:ext cx="51833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40"/>
            <p:cNvSpPr>
              <a:spLocks/>
            </p:cNvSpPr>
            <p:nvPr userDrawn="1"/>
          </p:nvSpPr>
          <p:spPr bwMode="auto">
            <a:xfrm>
              <a:off x="10973884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41"/>
            <p:cNvSpPr>
              <a:spLocks/>
            </p:cNvSpPr>
            <p:nvPr userDrawn="1"/>
          </p:nvSpPr>
          <p:spPr bwMode="auto">
            <a:xfrm>
              <a:off x="11033491" y="1242633"/>
              <a:ext cx="36283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Rectangle 42"/>
            <p:cNvSpPr>
              <a:spLocks noChangeArrowheads="1"/>
            </p:cNvSpPr>
            <p:nvPr userDrawn="1"/>
          </p:nvSpPr>
          <p:spPr bwMode="auto">
            <a:xfrm>
              <a:off x="9837885" y="1234858"/>
              <a:ext cx="14686" cy="77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Rectangle 43"/>
            <p:cNvSpPr>
              <a:spLocks noChangeArrowheads="1"/>
            </p:cNvSpPr>
            <p:nvPr userDrawn="1"/>
          </p:nvSpPr>
          <p:spPr bwMode="auto">
            <a:xfrm>
              <a:off x="10389903" y="1234858"/>
              <a:ext cx="13822" cy="77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44"/>
            <p:cNvSpPr>
              <a:spLocks noEditPoints="1"/>
            </p:cNvSpPr>
            <p:nvPr userDrawn="1"/>
          </p:nvSpPr>
          <p:spPr bwMode="auto">
            <a:xfrm>
              <a:off x="11084460" y="998156"/>
              <a:ext cx="49241" cy="47513"/>
            </a:xfrm>
            <a:custGeom>
              <a:avLst/>
              <a:gdLst>
                <a:gd name="T0" fmla="*/ 12 w 24"/>
                <a:gd name="T1" fmla="*/ 0 h 23"/>
                <a:gd name="T2" fmla="*/ 24 w 24"/>
                <a:gd name="T3" fmla="*/ 11 h 23"/>
                <a:gd name="T4" fmla="*/ 12 w 24"/>
                <a:gd name="T5" fmla="*/ 23 h 23"/>
                <a:gd name="T6" fmla="*/ 0 w 24"/>
                <a:gd name="T7" fmla="*/ 11 h 23"/>
                <a:gd name="T8" fmla="*/ 12 w 24"/>
                <a:gd name="T9" fmla="*/ 0 h 23"/>
                <a:gd name="T10" fmla="*/ 12 w 24"/>
                <a:gd name="T11" fmla="*/ 21 h 23"/>
                <a:gd name="T12" fmla="*/ 22 w 24"/>
                <a:gd name="T13" fmla="*/ 11 h 23"/>
                <a:gd name="T14" fmla="*/ 12 w 24"/>
                <a:gd name="T15" fmla="*/ 2 h 23"/>
                <a:gd name="T16" fmla="*/ 2 w 24"/>
                <a:gd name="T17" fmla="*/ 11 h 23"/>
                <a:gd name="T18" fmla="*/ 12 w 24"/>
                <a:gd name="T19" fmla="*/ 21 h 23"/>
                <a:gd name="T20" fmla="*/ 18 w 24"/>
                <a:gd name="T21" fmla="*/ 18 h 23"/>
                <a:gd name="T22" fmla="*/ 14 w 24"/>
                <a:gd name="T23" fmla="*/ 12 h 23"/>
                <a:gd name="T24" fmla="*/ 17 w 24"/>
                <a:gd name="T25" fmla="*/ 9 h 23"/>
                <a:gd name="T26" fmla="*/ 13 w 24"/>
                <a:gd name="T27" fmla="*/ 5 h 23"/>
                <a:gd name="T28" fmla="*/ 8 w 24"/>
                <a:gd name="T29" fmla="*/ 5 h 23"/>
                <a:gd name="T30" fmla="*/ 8 w 24"/>
                <a:gd name="T31" fmla="*/ 18 h 23"/>
                <a:gd name="T32" fmla="*/ 10 w 24"/>
                <a:gd name="T33" fmla="*/ 18 h 23"/>
                <a:gd name="T34" fmla="*/ 10 w 24"/>
                <a:gd name="T35" fmla="*/ 12 h 23"/>
                <a:gd name="T36" fmla="*/ 12 w 24"/>
                <a:gd name="T37" fmla="*/ 12 h 23"/>
                <a:gd name="T38" fmla="*/ 15 w 24"/>
                <a:gd name="T39" fmla="*/ 18 h 23"/>
                <a:gd name="T40" fmla="*/ 18 w 24"/>
                <a:gd name="T41" fmla="*/ 18 h 23"/>
                <a:gd name="T42" fmla="*/ 10 w 24"/>
                <a:gd name="T43" fmla="*/ 7 h 23"/>
                <a:gd name="T44" fmla="*/ 13 w 24"/>
                <a:gd name="T45" fmla="*/ 7 h 23"/>
                <a:gd name="T46" fmla="*/ 15 w 24"/>
                <a:gd name="T47" fmla="*/ 9 h 23"/>
                <a:gd name="T48" fmla="*/ 13 w 24"/>
                <a:gd name="T49" fmla="*/ 10 h 23"/>
                <a:gd name="T50" fmla="*/ 10 w 24"/>
                <a:gd name="T51" fmla="*/ 10 h 23"/>
                <a:gd name="T52" fmla="*/ 10 w 24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3">
                  <a:moveTo>
                    <a:pt x="12" y="0"/>
                  </a:moveTo>
                  <a:cubicBezTo>
                    <a:pt x="19" y="0"/>
                    <a:pt x="24" y="5"/>
                    <a:pt x="24" y="11"/>
                  </a:cubicBezTo>
                  <a:cubicBezTo>
                    <a:pt x="24" y="18"/>
                    <a:pt x="19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lose/>
                  <a:moveTo>
                    <a:pt x="12" y="21"/>
                  </a:moveTo>
                  <a:cubicBezTo>
                    <a:pt x="17" y="21"/>
                    <a:pt x="22" y="17"/>
                    <a:pt x="22" y="11"/>
                  </a:cubicBezTo>
                  <a:cubicBezTo>
                    <a:pt x="22" y="6"/>
                    <a:pt x="17" y="2"/>
                    <a:pt x="12" y="2"/>
                  </a:cubicBezTo>
                  <a:cubicBezTo>
                    <a:pt x="7" y="2"/>
                    <a:pt x="2" y="6"/>
                    <a:pt x="2" y="11"/>
                  </a:cubicBezTo>
                  <a:cubicBezTo>
                    <a:pt x="2" y="17"/>
                    <a:pt x="7" y="21"/>
                    <a:pt x="12" y="21"/>
                  </a:cubicBezTo>
                  <a:close/>
                  <a:moveTo>
                    <a:pt x="18" y="18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6" y="12"/>
                    <a:pt x="17" y="11"/>
                    <a:pt x="17" y="9"/>
                  </a:cubicBezTo>
                  <a:cubicBezTo>
                    <a:pt x="17" y="6"/>
                    <a:pt x="16" y="5"/>
                    <a:pt x="13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8"/>
                    <a:pt x="15" y="18"/>
                    <a:pt x="15" y="18"/>
                  </a:cubicBezTo>
                  <a:lnTo>
                    <a:pt x="18" y="18"/>
                  </a:lnTo>
                  <a:close/>
                  <a:moveTo>
                    <a:pt x="10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7"/>
                    <a:pt x="15" y="9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0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45"/>
            <p:cNvSpPr>
              <a:spLocks/>
            </p:cNvSpPr>
            <p:nvPr userDrawn="1"/>
          </p:nvSpPr>
          <p:spPr bwMode="auto">
            <a:xfrm>
              <a:off x="9215030" y="922135"/>
              <a:ext cx="114896" cy="427619"/>
            </a:xfrm>
            <a:custGeom>
              <a:avLst/>
              <a:gdLst>
                <a:gd name="T0" fmla="*/ 66 w 133"/>
                <a:gd name="T1" fmla="*/ 36 h 495"/>
                <a:gd name="T2" fmla="*/ 0 w 133"/>
                <a:gd name="T3" fmla="*/ 0 h 495"/>
                <a:gd name="T4" fmla="*/ 0 w 133"/>
                <a:gd name="T5" fmla="*/ 426 h 495"/>
                <a:gd name="T6" fmla="*/ 133 w 133"/>
                <a:gd name="T7" fmla="*/ 495 h 495"/>
                <a:gd name="T8" fmla="*/ 133 w 133"/>
                <a:gd name="T9" fmla="*/ 419 h 495"/>
                <a:gd name="T10" fmla="*/ 66 w 133"/>
                <a:gd name="T11" fmla="*/ 385 h 495"/>
                <a:gd name="T12" fmla="*/ 66 w 133"/>
                <a:gd name="T13" fmla="*/ 36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5">
                  <a:moveTo>
                    <a:pt x="66" y="36"/>
                  </a:moveTo>
                  <a:lnTo>
                    <a:pt x="0" y="0"/>
                  </a:lnTo>
                  <a:lnTo>
                    <a:pt x="0" y="426"/>
                  </a:lnTo>
                  <a:lnTo>
                    <a:pt x="133" y="495"/>
                  </a:lnTo>
                  <a:lnTo>
                    <a:pt x="133" y="419"/>
                  </a:lnTo>
                  <a:lnTo>
                    <a:pt x="66" y="385"/>
                  </a:lnTo>
                  <a:lnTo>
                    <a:pt x="66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46"/>
            <p:cNvSpPr>
              <a:spLocks/>
            </p:cNvSpPr>
            <p:nvPr userDrawn="1"/>
          </p:nvSpPr>
          <p:spPr bwMode="auto">
            <a:xfrm>
              <a:off x="9272046" y="886716"/>
              <a:ext cx="114896" cy="425892"/>
            </a:xfrm>
            <a:custGeom>
              <a:avLst/>
              <a:gdLst>
                <a:gd name="T0" fmla="*/ 67 w 133"/>
                <a:gd name="T1" fmla="*/ 460 h 493"/>
                <a:gd name="T2" fmla="*/ 133 w 133"/>
                <a:gd name="T3" fmla="*/ 493 h 493"/>
                <a:gd name="T4" fmla="*/ 133 w 133"/>
                <a:gd name="T5" fmla="*/ 67 h 493"/>
                <a:gd name="T6" fmla="*/ 0 w 133"/>
                <a:gd name="T7" fmla="*/ 0 h 493"/>
                <a:gd name="T8" fmla="*/ 0 w 133"/>
                <a:gd name="T9" fmla="*/ 77 h 493"/>
                <a:gd name="T10" fmla="*/ 67 w 133"/>
                <a:gd name="T11" fmla="*/ 110 h 493"/>
                <a:gd name="T12" fmla="*/ 67 w 133"/>
                <a:gd name="T13" fmla="*/ 46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3">
                  <a:moveTo>
                    <a:pt x="67" y="460"/>
                  </a:moveTo>
                  <a:lnTo>
                    <a:pt x="133" y="493"/>
                  </a:lnTo>
                  <a:lnTo>
                    <a:pt x="133" y="67"/>
                  </a:lnTo>
                  <a:lnTo>
                    <a:pt x="0" y="0"/>
                  </a:lnTo>
                  <a:lnTo>
                    <a:pt x="0" y="77"/>
                  </a:lnTo>
                  <a:lnTo>
                    <a:pt x="67" y="110"/>
                  </a:lnTo>
                  <a:lnTo>
                    <a:pt x="67" y="4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3" name="Title 6">
            <a:extLst>
              <a:ext uri="{FF2B5EF4-FFF2-40B4-BE49-F238E27FC236}">
                <a16:creationId xmlns:a16="http://schemas.microsoft.com/office/drawing/2014/main" id="{255FF35D-A4F3-4FF5-A461-A91C18FB6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2418" y="617984"/>
            <a:ext cx="7143238" cy="1365729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GB" sz="4400" b="0" dirty="0">
                <a:solidFill>
                  <a:srgbClr val="000000"/>
                </a:solidFill>
                <a:latin typeface="Gotham Black" pitchFamily="2" charset="0"/>
              </a:defRPr>
            </a:lvl1pPr>
          </a:lstStyle>
          <a:p>
            <a:pPr marL="0" lvl="0"/>
            <a:r>
              <a:rPr lang="en-US"/>
              <a:t>Presentation Title</a:t>
            </a:r>
            <a:endParaRPr lang="en-GB"/>
          </a:p>
        </p:txBody>
      </p:sp>
      <p:sp>
        <p:nvSpPr>
          <p:cNvPr id="74" name="Text Placeholder 64">
            <a:extLst>
              <a:ext uri="{FF2B5EF4-FFF2-40B4-BE49-F238E27FC236}">
                <a16:creationId xmlns:a16="http://schemas.microsoft.com/office/drawing/2014/main" id="{E8CD03C7-165E-4389-9E4D-50087A1C3E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426" y="2598178"/>
            <a:ext cx="4047522" cy="45025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2800" spc="-150" dirty="0" smtClean="0">
                <a:solidFill>
                  <a:srgbClr val="000000"/>
                </a:solidFill>
                <a:latin typeface="Gotham Book" pitchFamily="2" charset="0"/>
              </a:defRPr>
            </a:lvl1pPr>
          </a:lstStyle>
          <a:p>
            <a:pPr lvl="0">
              <a:buNone/>
            </a:pPr>
            <a:r>
              <a:rPr lang="en-US"/>
              <a:t>Presenter Name</a:t>
            </a:r>
          </a:p>
        </p:txBody>
      </p:sp>
      <p:sp>
        <p:nvSpPr>
          <p:cNvPr id="75" name="Text Placeholder 64">
            <a:extLst>
              <a:ext uri="{FF2B5EF4-FFF2-40B4-BE49-F238E27FC236}">
                <a16:creationId xmlns:a16="http://schemas.microsoft.com/office/drawing/2014/main" id="{55889ED9-9886-4545-9738-4B4852D398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3234" y="3151508"/>
            <a:ext cx="4047522" cy="193002"/>
          </a:xfrm>
        </p:spPr>
        <p:txBody>
          <a:bodyPr vert="horz" lIns="0" tIns="0" rIns="0" bIns="0" rtlCol="0">
            <a:spAutoFit/>
          </a:bodyPr>
          <a:lstStyle>
            <a:lvl1pPr>
              <a:defRPr lang="en-US" sz="1200" b="0" cap="all" baseline="0" dirty="0" smtClean="0">
                <a:solidFill>
                  <a:srgbClr val="000000"/>
                </a:solidFill>
                <a:latin typeface="Gotham Black" pitchFamily="2" charset="0"/>
              </a:defRPr>
            </a:lvl1pPr>
          </a:lstStyle>
          <a:p>
            <a:pPr lvl="0">
              <a:buNone/>
            </a:pPr>
            <a:r>
              <a:rPr lang="en-US"/>
              <a:t>Presenter Title</a:t>
            </a:r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427" y="954740"/>
            <a:ext cx="2368517" cy="6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42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fade thruBlk="1"/>
      </p:transition>
    </mc:Choice>
    <mc:Fallback xmlns="">
      <p:transition spd="slow" advClick="0" advTm="1000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(Gener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>
            <a:extLst>
              <a:ext uri="{FF2B5EF4-FFF2-40B4-BE49-F238E27FC236}">
                <a16:creationId xmlns:a16="http://schemas.microsoft.com/office/drawing/2014/main" id="{AE374B0D-9423-8143-B58D-EA768C2119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418390" y="2082346"/>
            <a:ext cx="2571751" cy="199883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A4A4F0E-7452-B941-8A94-36148F97EF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695930" y="5358050"/>
            <a:ext cx="2237213" cy="149995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26A96EB0-5A0D-3546-8B98-9D4ECA11C9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912012" y="5354364"/>
            <a:ext cx="2097910" cy="1398606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3F44C4A0-419B-484C-830A-261C82E0B7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247186" y="172105"/>
            <a:ext cx="6032500" cy="577850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CE66E6F9-378A-ED43-99B6-F83963B80BF7}"/>
              </a:ext>
            </a:extLst>
          </p:cNvPr>
          <p:cNvSpPr/>
          <p:nvPr userDrawn="1"/>
        </p:nvSpPr>
        <p:spPr>
          <a:xfrm>
            <a:off x="321734" y="252474"/>
            <a:ext cx="11590865" cy="195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E537C90-0EB8-2F4D-B5F1-A029B56586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444079" y="4131260"/>
            <a:ext cx="3651879" cy="2430344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B48692EE-BF09-0D4F-8CC9-1C0650FEB13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 rot="16200000">
            <a:off x="-172925" y="2973346"/>
            <a:ext cx="3404858" cy="250282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AD8EDA81-A31A-A443-AD0E-80AB7456FDA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1312582" y="5578974"/>
            <a:ext cx="1511536" cy="1016159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8E7C206F-C14C-BA44-9C9E-8148590909A7}"/>
              </a:ext>
            </a:extLst>
          </p:cNvPr>
          <p:cNvSpPr/>
          <p:nvPr userDrawn="1"/>
        </p:nvSpPr>
        <p:spPr>
          <a:xfrm>
            <a:off x="321959" y="2191340"/>
            <a:ext cx="5750565" cy="1878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F60BFE7-933A-E44C-8BDC-059CA20B3657}"/>
              </a:ext>
            </a:extLst>
          </p:cNvPr>
          <p:cNvSpPr/>
          <p:nvPr userDrawn="1"/>
        </p:nvSpPr>
        <p:spPr>
          <a:xfrm>
            <a:off x="304074" y="5590154"/>
            <a:ext cx="1663459" cy="9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15E8201-CDF4-D84C-A8A6-23377F704608}"/>
              </a:ext>
            </a:extLst>
          </p:cNvPr>
          <p:cNvSpPr/>
          <p:nvPr userDrawn="1"/>
        </p:nvSpPr>
        <p:spPr>
          <a:xfrm>
            <a:off x="10273574" y="4049220"/>
            <a:ext cx="1663459" cy="1890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028BFA2-3858-D244-B24B-6D3D4DBB8818}"/>
              </a:ext>
            </a:extLst>
          </p:cNvPr>
          <p:cNvSpPr/>
          <p:nvPr userDrawn="1"/>
        </p:nvSpPr>
        <p:spPr>
          <a:xfrm>
            <a:off x="321734" y="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79A60FF-A28A-0E4B-AA8F-2077C4F2C2F7}"/>
              </a:ext>
            </a:extLst>
          </p:cNvPr>
          <p:cNvSpPr/>
          <p:nvPr userDrawn="1"/>
        </p:nvSpPr>
        <p:spPr>
          <a:xfrm>
            <a:off x="321734" y="656590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1F2C7B1-53DF-0B4B-89DD-9C97F789B006}"/>
              </a:ext>
            </a:extLst>
          </p:cNvPr>
          <p:cNvSpPr/>
          <p:nvPr userDrawn="1"/>
        </p:nvSpPr>
        <p:spPr>
          <a:xfrm rot="16200000">
            <a:off x="8616950" y="3282950"/>
            <a:ext cx="68580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FA17B98-5842-7C46-BDBA-1519126DC1F8}"/>
              </a:ext>
            </a:extLst>
          </p:cNvPr>
          <p:cNvSpPr/>
          <p:nvPr userDrawn="1"/>
        </p:nvSpPr>
        <p:spPr>
          <a:xfrm>
            <a:off x="7627740" y="5996554"/>
            <a:ext cx="2095901" cy="596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4400CC9-00D3-AA4F-B6F1-F1A2F480246E}"/>
              </a:ext>
            </a:extLst>
          </p:cNvPr>
          <p:cNvSpPr txBox="1"/>
          <p:nvPr userDrawn="1"/>
        </p:nvSpPr>
        <p:spPr>
          <a:xfrm>
            <a:off x="1510964" y="6081579"/>
            <a:ext cx="0" cy="3000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endParaRPr lang="en-US" dirty="0"/>
          </a:p>
        </p:txBody>
      </p:sp>
      <p:sp>
        <p:nvSpPr>
          <p:cNvPr id="124" name="Title 1">
            <a:extLst>
              <a:ext uri="{FF2B5EF4-FFF2-40B4-BE49-F238E27FC236}">
                <a16:creationId xmlns:a16="http://schemas.microsoft.com/office/drawing/2014/main" id="{08A7C18B-E5BB-BF4F-B44B-0ECACBFDF3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009" y="658266"/>
            <a:ext cx="5106003" cy="1112140"/>
          </a:xfrm>
          <a:noFill/>
        </p:spPr>
        <p:txBody>
          <a:bodyPr anchor="t" anchorCtr="0">
            <a:noAutofit/>
          </a:bodyPr>
          <a:lstStyle>
            <a:lvl1pPr algn="l">
              <a:defRPr sz="44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(44pt)</a:t>
            </a:r>
          </a:p>
        </p:txBody>
      </p:sp>
      <p:sp>
        <p:nvSpPr>
          <p:cNvPr id="125" name="Subtitle 2">
            <a:extLst>
              <a:ext uri="{FF2B5EF4-FFF2-40B4-BE49-F238E27FC236}">
                <a16:creationId xmlns:a16="http://schemas.microsoft.com/office/drawing/2014/main" id="{3AAFBBAD-FFFF-144B-B731-F795E943EB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5209" y="2571722"/>
            <a:ext cx="4409718" cy="441659"/>
          </a:xfrm>
        </p:spPr>
        <p:txBody>
          <a:bodyPr>
            <a:sp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Gotham Book" pitchFamily="2" charset="0"/>
                <a:cs typeface="Gotham Book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 (28pt)</a:t>
            </a:r>
          </a:p>
        </p:txBody>
      </p:sp>
      <p:sp>
        <p:nvSpPr>
          <p:cNvPr id="126" name="Text Placeholder 5">
            <a:extLst>
              <a:ext uri="{FF2B5EF4-FFF2-40B4-BE49-F238E27FC236}">
                <a16:creationId xmlns:a16="http://schemas.microsoft.com/office/drawing/2014/main" id="{E103BACE-4ACB-C949-8B74-0B571146E2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5209" y="3130352"/>
            <a:ext cx="4409718" cy="189283"/>
          </a:xfrm>
        </p:spPr>
        <p:txBody>
          <a:bodyPr>
            <a:spAutoFit/>
          </a:bodyPr>
          <a:lstStyle>
            <a:lvl1pPr>
              <a:defRPr sz="12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pPr lvl="0"/>
            <a:r>
              <a:rPr lang="en-US" dirty="0"/>
              <a:t>Presenter Title (12PT)</a:t>
            </a:r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9"/>
          <a:srcRect/>
          <a:stretch/>
        </p:blipFill>
        <p:spPr>
          <a:xfrm>
            <a:off x="9044901" y="954740"/>
            <a:ext cx="2367567" cy="63261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6E13A52-0441-9843-9065-E7743EC38145}"/>
              </a:ext>
            </a:extLst>
          </p:cNvPr>
          <p:cNvGrpSpPr/>
          <p:nvPr userDrawn="1"/>
        </p:nvGrpSpPr>
        <p:grpSpPr>
          <a:xfrm>
            <a:off x="245681" y="246579"/>
            <a:ext cx="11700641" cy="6373709"/>
            <a:chOff x="245681" y="246579"/>
            <a:chExt cx="11700641" cy="637370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8F02F1-B7BF-E04C-873E-763C320E157D}"/>
                </a:ext>
              </a:extLst>
            </p:cNvPr>
            <p:cNvSpPr/>
            <p:nvPr/>
          </p:nvSpPr>
          <p:spPr>
            <a:xfrm>
              <a:off x="246580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9EC4094-0F6B-3F46-AD7E-11497D83B944}"/>
                </a:ext>
              </a:extLst>
            </p:cNvPr>
            <p:cNvSpPr/>
            <p:nvPr/>
          </p:nvSpPr>
          <p:spPr>
            <a:xfrm>
              <a:off x="11851936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06541CD-65B6-7E4D-8FDB-0BCB7F436624}"/>
                </a:ext>
              </a:extLst>
            </p:cNvPr>
            <p:cNvSpPr/>
            <p:nvPr/>
          </p:nvSpPr>
          <p:spPr>
            <a:xfrm rot="5400000">
              <a:off x="6050280" y="-5558020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7696B63-7E70-1B4F-A96E-79847B0B0D45}"/>
                </a:ext>
              </a:extLst>
            </p:cNvPr>
            <p:cNvSpPr/>
            <p:nvPr/>
          </p:nvSpPr>
          <p:spPr>
            <a:xfrm rot="5400000">
              <a:off x="6003536" y="-3598167"/>
              <a:ext cx="91442" cy="116053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17AEC3A-0FEE-B446-8A9E-475FF095873F}"/>
                </a:ext>
              </a:extLst>
            </p:cNvPr>
            <p:cNvSpPr/>
            <p:nvPr/>
          </p:nvSpPr>
          <p:spPr>
            <a:xfrm rot="5400000">
              <a:off x="3123760" y="1161602"/>
              <a:ext cx="95058" cy="58494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AB33828-ABB9-A549-85DB-3297EF7C1668}"/>
                </a:ext>
              </a:extLst>
            </p:cNvPr>
            <p:cNvSpPr/>
            <p:nvPr/>
          </p:nvSpPr>
          <p:spPr>
            <a:xfrm rot="5400000">
              <a:off x="8938199" y="3064440"/>
              <a:ext cx="91440" cy="58112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0121703-C3DA-9145-BE5D-2247775EB15F}"/>
                </a:ext>
              </a:extLst>
            </p:cNvPr>
            <p:cNvSpPr/>
            <p:nvPr/>
          </p:nvSpPr>
          <p:spPr>
            <a:xfrm>
              <a:off x="6039606" y="2160440"/>
              <a:ext cx="93661" cy="44458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EB1D2A-1439-CD40-BECC-404B28C2D138}"/>
                </a:ext>
              </a:extLst>
            </p:cNvPr>
            <p:cNvSpPr/>
            <p:nvPr/>
          </p:nvSpPr>
          <p:spPr>
            <a:xfrm rot="5400000">
              <a:off x="1481067" y="4317736"/>
              <a:ext cx="91440" cy="25604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326BCA9-4820-704A-9E92-E694291F7689}"/>
                </a:ext>
              </a:extLst>
            </p:cNvPr>
            <p:cNvSpPr/>
            <p:nvPr/>
          </p:nvSpPr>
          <p:spPr>
            <a:xfrm>
              <a:off x="10198654" y="2202973"/>
              <a:ext cx="93661" cy="37639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E8DA50D-D461-C749-89C4-0BFD10FC3A53}"/>
                </a:ext>
              </a:extLst>
            </p:cNvPr>
            <p:cNvSpPr/>
            <p:nvPr/>
          </p:nvSpPr>
          <p:spPr>
            <a:xfrm>
              <a:off x="8542142" y="289112"/>
              <a:ext cx="91440" cy="19138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AF19BB7-3761-A74B-B139-A584CC89697B}"/>
                </a:ext>
              </a:extLst>
            </p:cNvPr>
            <p:cNvSpPr/>
            <p:nvPr/>
          </p:nvSpPr>
          <p:spPr>
            <a:xfrm rot="5400000">
              <a:off x="11039728" y="3263089"/>
              <a:ext cx="91440" cy="165400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64E913B-84C6-4E47-96D6-6EDDFB0B8151}"/>
                </a:ext>
              </a:extLst>
            </p:cNvPr>
            <p:cNvSpPr/>
            <p:nvPr/>
          </p:nvSpPr>
          <p:spPr>
            <a:xfrm>
              <a:off x="2744510" y="4125762"/>
              <a:ext cx="94383" cy="24805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ADFA657-6EC8-164E-BC91-A1A12CFCEFCC}"/>
                </a:ext>
              </a:extLst>
            </p:cNvPr>
            <p:cNvSpPr/>
            <p:nvPr/>
          </p:nvSpPr>
          <p:spPr>
            <a:xfrm>
              <a:off x="1915170" y="5552223"/>
              <a:ext cx="94383" cy="10540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40DEDBC-6412-FE4F-87EF-A371ECB743BB}"/>
                </a:ext>
              </a:extLst>
            </p:cNvPr>
            <p:cNvSpPr/>
            <p:nvPr/>
          </p:nvSpPr>
          <p:spPr>
            <a:xfrm>
              <a:off x="7569428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C3510CA-A9A5-6040-A633-7581F1161E5A}"/>
                </a:ext>
              </a:extLst>
            </p:cNvPr>
            <p:cNvSpPr/>
            <p:nvPr/>
          </p:nvSpPr>
          <p:spPr>
            <a:xfrm rot="5400000">
              <a:off x="6050281" y="724248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6802C62-AFBC-3F47-8DD8-2DFE7249E32C}"/>
                </a:ext>
              </a:extLst>
            </p:cNvPr>
            <p:cNvSpPr/>
            <p:nvPr/>
          </p:nvSpPr>
          <p:spPr>
            <a:xfrm>
              <a:off x="9675509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0664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(Gener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77DB5BB4-E6AF-4349-A1BB-F05E83F21B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418390" y="2082346"/>
            <a:ext cx="2571751" cy="199883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AC25C38-8136-494F-96C2-19F16D2313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695930" y="5358050"/>
            <a:ext cx="2237213" cy="149995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AE792E9-01AE-4A44-A5F7-EE2A0A2D89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912012" y="5354364"/>
            <a:ext cx="2097910" cy="139860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95F5533-1E92-704D-B8BA-BCEEDDB16AA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247186" y="172105"/>
            <a:ext cx="6032500" cy="577850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A3FA86AE-87FA-7743-AF7D-1401B1CE8770}"/>
              </a:ext>
            </a:extLst>
          </p:cNvPr>
          <p:cNvSpPr/>
          <p:nvPr userDrawn="1"/>
        </p:nvSpPr>
        <p:spPr>
          <a:xfrm>
            <a:off x="321734" y="252474"/>
            <a:ext cx="11590865" cy="195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84765AAA-CD95-C14F-8DD3-648EE61BE8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444079" y="4131260"/>
            <a:ext cx="3651879" cy="243034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7E54367D-8B49-5544-B0EA-56E02738818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 rot="16200000">
            <a:off x="-172925" y="2973346"/>
            <a:ext cx="3404858" cy="250282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030EBFB7-3B96-9245-85C0-2F2735B356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1312582" y="5578974"/>
            <a:ext cx="1511536" cy="1016159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C7ADF589-2CD4-6145-B366-3BF404EF847A}"/>
              </a:ext>
            </a:extLst>
          </p:cNvPr>
          <p:cNvSpPr/>
          <p:nvPr userDrawn="1"/>
        </p:nvSpPr>
        <p:spPr>
          <a:xfrm>
            <a:off x="321959" y="2191340"/>
            <a:ext cx="5750565" cy="1878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CA9A981-1DB0-3341-B266-68C03F7ED943}"/>
              </a:ext>
            </a:extLst>
          </p:cNvPr>
          <p:cNvSpPr/>
          <p:nvPr userDrawn="1"/>
        </p:nvSpPr>
        <p:spPr>
          <a:xfrm>
            <a:off x="304074" y="5590154"/>
            <a:ext cx="1663459" cy="9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1860DA3-0209-494B-932A-182EC34C5826}"/>
              </a:ext>
            </a:extLst>
          </p:cNvPr>
          <p:cNvSpPr/>
          <p:nvPr userDrawn="1"/>
        </p:nvSpPr>
        <p:spPr>
          <a:xfrm>
            <a:off x="10273574" y="4049220"/>
            <a:ext cx="1663459" cy="1890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43854E7-960B-D844-96BD-665DB28D4D87}"/>
              </a:ext>
            </a:extLst>
          </p:cNvPr>
          <p:cNvSpPr/>
          <p:nvPr userDrawn="1"/>
        </p:nvSpPr>
        <p:spPr>
          <a:xfrm>
            <a:off x="7627740" y="5996554"/>
            <a:ext cx="2095901" cy="596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79A60FF-A28A-0E4B-AA8F-2077C4F2C2F7}"/>
              </a:ext>
            </a:extLst>
          </p:cNvPr>
          <p:cNvSpPr/>
          <p:nvPr userDrawn="1"/>
        </p:nvSpPr>
        <p:spPr>
          <a:xfrm>
            <a:off x="321734" y="656590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1F2C7B1-53DF-0B4B-89DD-9C97F789B006}"/>
              </a:ext>
            </a:extLst>
          </p:cNvPr>
          <p:cNvSpPr/>
          <p:nvPr userDrawn="1"/>
        </p:nvSpPr>
        <p:spPr>
          <a:xfrm rot="16200000">
            <a:off x="8616950" y="3282950"/>
            <a:ext cx="68580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35BB6A-C39A-4C45-83F4-CD4AB42B7B11}"/>
              </a:ext>
            </a:extLst>
          </p:cNvPr>
          <p:cNvSpPr/>
          <p:nvPr userDrawn="1"/>
        </p:nvSpPr>
        <p:spPr>
          <a:xfrm>
            <a:off x="321734" y="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CB33BF-E038-E64E-B860-65F195313691}"/>
              </a:ext>
            </a:extLst>
          </p:cNvPr>
          <p:cNvSpPr/>
          <p:nvPr userDrawn="1"/>
        </p:nvSpPr>
        <p:spPr>
          <a:xfrm>
            <a:off x="321734" y="656590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91EC13C-429C-E047-8362-69A87EFE8BBC}"/>
              </a:ext>
            </a:extLst>
          </p:cNvPr>
          <p:cNvSpPr/>
          <p:nvPr userDrawn="1"/>
        </p:nvSpPr>
        <p:spPr>
          <a:xfrm rot="16200000">
            <a:off x="8616950" y="3282950"/>
            <a:ext cx="68580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74" name="Title 4">
            <a:extLst>
              <a:ext uri="{FF2B5EF4-FFF2-40B4-BE49-F238E27FC236}">
                <a16:creationId xmlns:a16="http://schemas.microsoft.com/office/drawing/2014/main" id="{82A3894B-CD70-7C47-B0F0-AC3EFBB157DB}"/>
              </a:ext>
            </a:extLst>
          </p:cNvPr>
          <p:cNvSpPr txBox="1">
            <a:spLocks/>
          </p:cNvSpPr>
          <p:nvPr userDrawn="1"/>
        </p:nvSpPr>
        <p:spPr>
          <a:xfrm>
            <a:off x="772418" y="625387"/>
            <a:ext cx="4732643" cy="136573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000000"/>
              </a:solidFill>
              <a:latin typeface="Gotham Black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4050DF-A9E6-0F4A-AA6B-96571FC48313}"/>
              </a:ext>
            </a:extLst>
          </p:cNvPr>
          <p:cNvSpPr txBox="1"/>
          <p:nvPr userDrawn="1"/>
        </p:nvSpPr>
        <p:spPr>
          <a:xfrm>
            <a:off x="1510964" y="6081579"/>
            <a:ext cx="0" cy="3000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endParaRPr lang="en-US" dirty="0"/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C364E20D-EDDC-0F4F-975C-9B883B42C8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5627" y="2932678"/>
            <a:ext cx="3360685" cy="514083"/>
          </a:xfrm>
          <a:noFill/>
        </p:spPr>
        <p:txBody>
          <a:bodyPr anchor="t" anchorCtr="0"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7" name="Picture 56" descr="A flock of seagulls hanging from a wire&#10;&#10;Description automatically generated">
            <a:extLst>
              <a:ext uri="{FF2B5EF4-FFF2-40B4-BE49-F238E27FC236}">
                <a16:creationId xmlns:a16="http://schemas.microsoft.com/office/drawing/2014/main" id="{22D1B0FE-F6FA-8F44-8F63-A35FEB03B2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30909" b="22029"/>
          <a:stretch/>
        </p:blipFill>
        <p:spPr>
          <a:xfrm>
            <a:off x="287107" y="296396"/>
            <a:ext cx="8276300" cy="189152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9AF6826-9A0F-AE40-BB14-F2360729006D}"/>
              </a:ext>
            </a:extLst>
          </p:cNvPr>
          <p:cNvGrpSpPr/>
          <p:nvPr userDrawn="1"/>
        </p:nvGrpSpPr>
        <p:grpSpPr>
          <a:xfrm>
            <a:off x="245681" y="246579"/>
            <a:ext cx="11700641" cy="6373709"/>
            <a:chOff x="245681" y="246579"/>
            <a:chExt cx="11700641" cy="637370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7EDA1E9-A241-9744-A7D6-BC838327AACD}"/>
                </a:ext>
              </a:extLst>
            </p:cNvPr>
            <p:cNvSpPr/>
            <p:nvPr/>
          </p:nvSpPr>
          <p:spPr>
            <a:xfrm>
              <a:off x="246580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297481B-255B-574B-A6FC-593C91AC104E}"/>
                </a:ext>
              </a:extLst>
            </p:cNvPr>
            <p:cNvSpPr/>
            <p:nvPr/>
          </p:nvSpPr>
          <p:spPr>
            <a:xfrm>
              <a:off x="11851936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04E8147-2E9B-1841-9BC6-41862B9CAE2B}"/>
                </a:ext>
              </a:extLst>
            </p:cNvPr>
            <p:cNvSpPr/>
            <p:nvPr/>
          </p:nvSpPr>
          <p:spPr>
            <a:xfrm rot="5400000">
              <a:off x="6050280" y="-5558020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8257105-CAAA-E44E-9D8D-A1FB186DE2AC}"/>
                </a:ext>
              </a:extLst>
            </p:cNvPr>
            <p:cNvSpPr/>
            <p:nvPr/>
          </p:nvSpPr>
          <p:spPr>
            <a:xfrm rot="5400000">
              <a:off x="6003536" y="-3598167"/>
              <a:ext cx="91442" cy="116053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0E31B1E-3971-C54E-AE68-38737C15B18F}"/>
                </a:ext>
              </a:extLst>
            </p:cNvPr>
            <p:cNvSpPr/>
            <p:nvPr/>
          </p:nvSpPr>
          <p:spPr>
            <a:xfrm rot="5400000">
              <a:off x="3123760" y="1161602"/>
              <a:ext cx="95058" cy="58494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4DC38E8-F9D2-5E4B-ADEF-291C6FD511E5}"/>
                </a:ext>
              </a:extLst>
            </p:cNvPr>
            <p:cNvSpPr/>
            <p:nvPr/>
          </p:nvSpPr>
          <p:spPr>
            <a:xfrm rot="5400000">
              <a:off x="8938199" y="3064440"/>
              <a:ext cx="91440" cy="58112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51103D8-D8F7-AB4D-A876-3CBA0FF8FB70}"/>
                </a:ext>
              </a:extLst>
            </p:cNvPr>
            <p:cNvSpPr/>
            <p:nvPr/>
          </p:nvSpPr>
          <p:spPr>
            <a:xfrm>
              <a:off x="6039606" y="2160440"/>
              <a:ext cx="93661" cy="44458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762926C-014A-1F47-8354-BD3A1CB7C0CD}"/>
                </a:ext>
              </a:extLst>
            </p:cNvPr>
            <p:cNvSpPr/>
            <p:nvPr/>
          </p:nvSpPr>
          <p:spPr>
            <a:xfrm rot="5400000">
              <a:off x="1481067" y="4317736"/>
              <a:ext cx="91440" cy="25604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241C1C2-106E-5C46-B4FE-CCCA3B16E824}"/>
                </a:ext>
              </a:extLst>
            </p:cNvPr>
            <p:cNvSpPr/>
            <p:nvPr/>
          </p:nvSpPr>
          <p:spPr>
            <a:xfrm>
              <a:off x="10198654" y="2202973"/>
              <a:ext cx="93661" cy="37639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A555AE3-59DF-E14C-B8D6-F7331EF6B755}"/>
                </a:ext>
              </a:extLst>
            </p:cNvPr>
            <p:cNvSpPr/>
            <p:nvPr/>
          </p:nvSpPr>
          <p:spPr>
            <a:xfrm>
              <a:off x="8542142" y="289112"/>
              <a:ext cx="91440" cy="19138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9907335-B7AB-4C4B-A8D3-ABEFADFDF9EF}"/>
                </a:ext>
              </a:extLst>
            </p:cNvPr>
            <p:cNvSpPr/>
            <p:nvPr/>
          </p:nvSpPr>
          <p:spPr>
            <a:xfrm rot="5400000">
              <a:off x="11039728" y="3263089"/>
              <a:ext cx="91440" cy="165400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73B933F-2090-D545-AFD1-4E64EDA612F8}"/>
                </a:ext>
              </a:extLst>
            </p:cNvPr>
            <p:cNvSpPr/>
            <p:nvPr/>
          </p:nvSpPr>
          <p:spPr>
            <a:xfrm>
              <a:off x="2744510" y="4125762"/>
              <a:ext cx="94383" cy="24805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1B58282-0031-D34D-A914-6BCB89C65493}"/>
                </a:ext>
              </a:extLst>
            </p:cNvPr>
            <p:cNvSpPr/>
            <p:nvPr/>
          </p:nvSpPr>
          <p:spPr>
            <a:xfrm>
              <a:off x="1915170" y="5552223"/>
              <a:ext cx="94383" cy="10540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BABF101-7B0F-9C4A-A32F-D885B39E7553}"/>
                </a:ext>
              </a:extLst>
            </p:cNvPr>
            <p:cNvSpPr/>
            <p:nvPr/>
          </p:nvSpPr>
          <p:spPr>
            <a:xfrm>
              <a:off x="7569428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B040D2B-8ACB-8D49-8821-22E1288ADF7B}"/>
                </a:ext>
              </a:extLst>
            </p:cNvPr>
            <p:cNvSpPr/>
            <p:nvPr/>
          </p:nvSpPr>
          <p:spPr>
            <a:xfrm rot="5400000">
              <a:off x="6050281" y="724248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44B1446-A7D1-C747-9A3C-8E8D39AFA56A}"/>
                </a:ext>
              </a:extLst>
            </p:cNvPr>
            <p:cNvSpPr/>
            <p:nvPr/>
          </p:nvSpPr>
          <p:spPr>
            <a:xfrm>
              <a:off x="9675509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4E0A9DDE-ACF9-244B-B7C4-0D8F3605DA7F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9044901" y="954740"/>
            <a:ext cx="2367567" cy="6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72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(Healthcar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2800C230-BB31-BC40-9E19-B2182D9C01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12012" y="5354364"/>
            <a:ext cx="2097910" cy="139860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299AC53-A49A-2748-85CD-2009D3BD0E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918"/>
          <a:stretch/>
        </p:blipFill>
        <p:spPr>
          <a:xfrm>
            <a:off x="4554906" y="2169896"/>
            <a:ext cx="6416687" cy="379357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35155B05-9BF2-C048-A041-F10C66EC25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246004" y="2215320"/>
            <a:ext cx="1636963" cy="1855859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06284DB0-0DF7-214B-8939-13399BC8C1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448799" y="5967868"/>
            <a:ext cx="2446866" cy="58622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939547CB-6B9E-5346-9B7E-C8133E4F7A2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819399" y="3751282"/>
            <a:ext cx="3242733" cy="2823085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DEB3877E-C34A-804A-88BC-B44F8929F027}"/>
              </a:ext>
            </a:extLst>
          </p:cNvPr>
          <p:cNvSpPr/>
          <p:nvPr userDrawn="1"/>
        </p:nvSpPr>
        <p:spPr>
          <a:xfrm>
            <a:off x="321959" y="2191340"/>
            <a:ext cx="5750565" cy="1878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0B9D5B-6776-E04F-A09F-8FD114B622F0}"/>
              </a:ext>
            </a:extLst>
          </p:cNvPr>
          <p:cNvSpPr/>
          <p:nvPr userDrawn="1"/>
        </p:nvSpPr>
        <p:spPr>
          <a:xfrm>
            <a:off x="304074" y="5590154"/>
            <a:ext cx="1663459" cy="9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FA6CA14-3FC5-624B-9F54-A13D2C2A6CA6}"/>
              </a:ext>
            </a:extLst>
          </p:cNvPr>
          <p:cNvSpPr/>
          <p:nvPr userDrawn="1"/>
        </p:nvSpPr>
        <p:spPr>
          <a:xfrm>
            <a:off x="10273574" y="4049220"/>
            <a:ext cx="1663459" cy="1890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F07051C-76A5-F143-801D-27D05544F7AA}"/>
              </a:ext>
            </a:extLst>
          </p:cNvPr>
          <p:cNvSpPr/>
          <p:nvPr userDrawn="1"/>
        </p:nvSpPr>
        <p:spPr>
          <a:xfrm>
            <a:off x="321734" y="656590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6CC54952-552E-2C49-8FC2-8A4D7465CF8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955800" y="5636087"/>
            <a:ext cx="792061" cy="893371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B9B24C2B-9175-7547-A653-8317463DB3F4}"/>
              </a:ext>
            </a:extLst>
          </p:cNvPr>
          <p:cNvSpPr/>
          <p:nvPr userDrawn="1"/>
        </p:nvSpPr>
        <p:spPr>
          <a:xfrm>
            <a:off x="7627740" y="5996554"/>
            <a:ext cx="2095901" cy="596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F49D5BE-C024-5249-B53E-AE769BACAB5B}"/>
              </a:ext>
            </a:extLst>
          </p:cNvPr>
          <p:cNvSpPr/>
          <p:nvPr userDrawn="1"/>
        </p:nvSpPr>
        <p:spPr>
          <a:xfrm>
            <a:off x="321734" y="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2073F5E-8B33-BD4F-98ED-97DDA8C100B3}"/>
              </a:ext>
            </a:extLst>
          </p:cNvPr>
          <p:cNvSpPr/>
          <p:nvPr userDrawn="1"/>
        </p:nvSpPr>
        <p:spPr>
          <a:xfrm rot="16200000">
            <a:off x="8616950" y="3282950"/>
            <a:ext cx="68580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82BDC15-8D07-DB41-ACDB-C79A0C3952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7047" b="2564"/>
          <a:stretch/>
        </p:blipFill>
        <p:spPr>
          <a:xfrm>
            <a:off x="254967" y="4099833"/>
            <a:ext cx="2530566" cy="1522248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DE4437CB-878B-2648-BD53-CB5808F7DD35}"/>
              </a:ext>
            </a:extLst>
          </p:cNvPr>
          <p:cNvGrpSpPr/>
          <p:nvPr userDrawn="1"/>
        </p:nvGrpSpPr>
        <p:grpSpPr>
          <a:xfrm>
            <a:off x="245681" y="246579"/>
            <a:ext cx="11700641" cy="6373709"/>
            <a:chOff x="245681" y="246579"/>
            <a:chExt cx="11700641" cy="637370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412F7BB-D97D-9C4A-9EC3-C654CC69922B}"/>
                </a:ext>
              </a:extLst>
            </p:cNvPr>
            <p:cNvSpPr/>
            <p:nvPr/>
          </p:nvSpPr>
          <p:spPr>
            <a:xfrm>
              <a:off x="246580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411BC66-32DF-594F-96CF-1C3D0684B930}"/>
                </a:ext>
              </a:extLst>
            </p:cNvPr>
            <p:cNvSpPr/>
            <p:nvPr/>
          </p:nvSpPr>
          <p:spPr>
            <a:xfrm>
              <a:off x="11851936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3D5570-8C0E-D94D-B429-EA0C9E741E9A}"/>
                </a:ext>
              </a:extLst>
            </p:cNvPr>
            <p:cNvSpPr/>
            <p:nvPr/>
          </p:nvSpPr>
          <p:spPr>
            <a:xfrm rot="5400000">
              <a:off x="6050280" y="-5558020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DEDEEE8-31C4-E647-969B-75C58AAA7EE2}"/>
                </a:ext>
              </a:extLst>
            </p:cNvPr>
            <p:cNvSpPr/>
            <p:nvPr/>
          </p:nvSpPr>
          <p:spPr>
            <a:xfrm rot="5400000">
              <a:off x="6003536" y="-3598167"/>
              <a:ext cx="91442" cy="116053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C1B4F26-1645-464D-A3C2-BF02BBB6FA5B}"/>
                </a:ext>
              </a:extLst>
            </p:cNvPr>
            <p:cNvSpPr/>
            <p:nvPr/>
          </p:nvSpPr>
          <p:spPr>
            <a:xfrm rot="5400000">
              <a:off x="3123760" y="1161602"/>
              <a:ext cx="95058" cy="58494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45CD4A2-E6D2-AD41-A6F4-1873E48C0BD1}"/>
                </a:ext>
              </a:extLst>
            </p:cNvPr>
            <p:cNvSpPr/>
            <p:nvPr/>
          </p:nvSpPr>
          <p:spPr>
            <a:xfrm rot="5400000">
              <a:off x="8938199" y="3064440"/>
              <a:ext cx="91440" cy="58112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3931009-67E2-3C4C-AEC2-703040910854}"/>
                </a:ext>
              </a:extLst>
            </p:cNvPr>
            <p:cNvSpPr/>
            <p:nvPr/>
          </p:nvSpPr>
          <p:spPr>
            <a:xfrm>
              <a:off x="6039606" y="2160440"/>
              <a:ext cx="93661" cy="44458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9B0D807-1CED-744B-B0C6-FEA9484BBFE7}"/>
                </a:ext>
              </a:extLst>
            </p:cNvPr>
            <p:cNvSpPr/>
            <p:nvPr/>
          </p:nvSpPr>
          <p:spPr>
            <a:xfrm rot="5400000">
              <a:off x="1481067" y="4317736"/>
              <a:ext cx="91440" cy="25604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47A70F6-89D6-8642-A8DF-834F425E1EE5}"/>
                </a:ext>
              </a:extLst>
            </p:cNvPr>
            <p:cNvSpPr/>
            <p:nvPr/>
          </p:nvSpPr>
          <p:spPr>
            <a:xfrm>
              <a:off x="10198654" y="2202973"/>
              <a:ext cx="93661" cy="37639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7577AE1-5BD6-5D43-B9C6-638BC9FBFD16}"/>
                </a:ext>
              </a:extLst>
            </p:cNvPr>
            <p:cNvSpPr/>
            <p:nvPr/>
          </p:nvSpPr>
          <p:spPr>
            <a:xfrm>
              <a:off x="8542142" y="289112"/>
              <a:ext cx="91440" cy="19138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44A833F-EBE2-A741-9AF6-0DA1D74FF314}"/>
                </a:ext>
              </a:extLst>
            </p:cNvPr>
            <p:cNvSpPr/>
            <p:nvPr/>
          </p:nvSpPr>
          <p:spPr>
            <a:xfrm rot="5400000">
              <a:off x="11039728" y="3263089"/>
              <a:ext cx="91440" cy="165400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BEA7480-58AF-D447-BE12-C70909D534F3}"/>
                </a:ext>
              </a:extLst>
            </p:cNvPr>
            <p:cNvSpPr/>
            <p:nvPr/>
          </p:nvSpPr>
          <p:spPr>
            <a:xfrm>
              <a:off x="2744510" y="4125762"/>
              <a:ext cx="94383" cy="24805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015F934-8E6B-D847-9D0C-D555EF57D7BF}"/>
                </a:ext>
              </a:extLst>
            </p:cNvPr>
            <p:cNvSpPr/>
            <p:nvPr/>
          </p:nvSpPr>
          <p:spPr>
            <a:xfrm>
              <a:off x="1915170" y="5552223"/>
              <a:ext cx="94383" cy="10540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A83D8C-B9B5-5D4C-988D-4D362E0F43F6}"/>
                </a:ext>
              </a:extLst>
            </p:cNvPr>
            <p:cNvSpPr/>
            <p:nvPr/>
          </p:nvSpPr>
          <p:spPr>
            <a:xfrm>
              <a:off x="7569428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0556888-279D-104E-9FC9-EC9D96533960}"/>
                </a:ext>
              </a:extLst>
            </p:cNvPr>
            <p:cNvSpPr/>
            <p:nvPr/>
          </p:nvSpPr>
          <p:spPr>
            <a:xfrm rot="5400000">
              <a:off x="6050281" y="724248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DCD3F99-4FD1-2D43-A7C1-E3C8EEB5C385}"/>
                </a:ext>
              </a:extLst>
            </p:cNvPr>
            <p:cNvSpPr/>
            <p:nvPr/>
          </p:nvSpPr>
          <p:spPr>
            <a:xfrm>
              <a:off x="9675509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AF82E1D6-7A37-1940-997C-592F50620FE4}"/>
              </a:ext>
            </a:extLst>
          </p:cNvPr>
          <p:cNvSpPr txBox="1"/>
          <p:nvPr userDrawn="1"/>
        </p:nvSpPr>
        <p:spPr>
          <a:xfrm>
            <a:off x="1510964" y="6081579"/>
            <a:ext cx="0" cy="3000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03B50470-DA17-BA40-BB0C-ACE6FA16E9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009" y="658266"/>
            <a:ext cx="5106003" cy="1112140"/>
          </a:xfrm>
          <a:noFill/>
        </p:spPr>
        <p:txBody>
          <a:bodyPr anchor="t" anchorCtr="0">
            <a:noAutofit/>
          </a:bodyPr>
          <a:lstStyle>
            <a:lvl1pPr algn="l">
              <a:defRPr sz="44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(44pt)</a:t>
            </a:r>
          </a:p>
        </p:txBody>
      </p:sp>
      <p:sp>
        <p:nvSpPr>
          <p:cNvPr id="77" name="Subtitle 2">
            <a:extLst>
              <a:ext uri="{FF2B5EF4-FFF2-40B4-BE49-F238E27FC236}">
                <a16:creationId xmlns:a16="http://schemas.microsoft.com/office/drawing/2014/main" id="{B32F2F3C-5F17-464C-8F93-202B0182C7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5209" y="2571722"/>
            <a:ext cx="4409718" cy="441659"/>
          </a:xfrm>
        </p:spPr>
        <p:txBody>
          <a:bodyPr>
            <a:sp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Gotham Book" pitchFamily="2" charset="0"/>
                <a:cs typeface="Gotham Book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 (28pt)</a:t>
            </a:r>
          </a:p>
        </p:txBody>
      </p:sp>
      <p:sp>
        <p:nvSpPr>
          <p:cNvPr id="78" name="Text Placeholder 5">
            <a:extLst>
              <a:ext uri="{FF2B5EF4-FFF2-40B4-BE49-F238E27FC236}">
                <a16:creationId xmlns:a16="http://schemas.microsoft.com/office/drawing/2014/main" id="{C3216344-5297-7C40-8D94-85384E50FE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5209" y="3130352"/>
            <a:ext cx="4409718" cy="189283"/>
          </a:xfrm>
        </p:spPr>
        <p:txBody>
          <a:bodyPr>
            <a:spAutoFit/>
          </a:bodyPr>
          <a:lstStyle>
            <a:lvl1pPr>
              <a:defRPr sz="12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pPr lvl="0"/>
            <a:r>
              <a:rPr lang="en-US" dirty="0"/>
              <a:t>Presenter Title (12PT)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427" y="954740"/>
            <a:ext cx="2368517" cy="6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01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(Healthcar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D1BED358-A17E-E04E-B68F-B58E05D60F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12012" y="5354364"/>
            <a:ext cx="2097910" cy="139860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0D636D3-6801-1843-A7E6-803C9AED10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918"/>
          <a:stretch/>
        </p:blipFill>
        <p:spPr>
          <a:xfrm>
            <a:off x="4554906" y="2169896"/>
            <a:ext cx="6416687" cy="37935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610007-1021-C54E-BEE2-BF84EBDBAF2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246004" y="2215320"/>
            <a:ext cx="1636963" cy="18558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FD384D0-AE6A-6B40-BDAB-B3ABBD6F2A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448799" y="5967868"/>
            <a:ext cx="2446866" cy="58622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A3EE5A8-35FF-494E-AAC2-0F7CFFBF86E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819399" y="3751282"/>
            <a:ext cx="3242733" cy="282308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1396374-9BED-2C49-9889-80485F0D2053}"/>
              </a:ext>
            </a:extLst>
          </p:cNvPr>
          <p:cNvSpPr/>
          <p:nvPr userDrawn="1"/>
        </p:nvSpPr>
        <p:spPr>
          <a:xfrm>
            <a:off x="321959" y="2191340"/>
            <a:ext cx="5750565" cy="1878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87EEC4-AF9C-4A43-A89F-D070C5135EA5}"/>
              </a:ext>
            </a:extLst>
          </p:cNvPr>
          <p:cNvSpPr/>
          <p:nvPr userDrawn="1"/>
        </p:nvSpPr>
        <p:spPr>
          <a:xfrm>
            <a:off x="304074" y="5590154"/>
            <a:ext cx="1663459" cy="9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AD39D55-2A00-5A41-BE77-92507CB93CB9}"/>
              </a:ext>
            </a:extLst>
          </p:cNvPr>
          <p:cNvSpPr/>
          <p:nvPr userDrawn="1"/>
        </p:nvSpPr>
        <p:spPr>
          <a:xfrm>
            <a:off x="10273574" y="4049220"/>
            <a:ext cx="1663459" cy="1890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CD945B-D9AD-4743-A475-A1CA96F938CC}"/>
              </a:ext>
            </a:extLst>
          </p:cNvPr>
          <p:cNvSpPr/>
          <p:nvPr userDrawn="1"/>
        </p:nvSpPr>
        <p:spPr>
          <a:xfrm>
            <a:off x="321734" y="656590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C3CE70D-0026-DD43-AED3-A0C49E07A4A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955800" y="5636087"/>
            <a:ext cx="792061" cy="893371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AC1CABB-6E69-664E-A4BD-06E4B204DE0F}"/>
              </a:ext>
            </a:extLst>
          </p:cNvPr>
          <p:cNvSpPr/>
          <p:nvPr userDrawn="1"/>
        </p:nvSpPr>
        <p:spPr>
          <a:xfrm>
            <a:off x="7627740" y="5996554"/>
            <a:ext cx="2095901" cy="596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E90926B-B9F6-4C4A-A31F-A83E393B49C6}"/>
              </a:ext>
            </a:extLst>
          </p:cNvPr>
          <p:cNvSpPr/>
          <p:nvPr userDrawn="1"/>
        </p:nvSpPr>
        <p:spPr>
          <a:xfrm>
            <a:off x="321734" y="252474"/>
            <a:ext cx="11590865" cy="195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F8B877A-F388-B84B-AC4D-9F4C47CAE5A9}"/>
              </a:ext>
            </a:extLst>
          </p:cNvPr>
          <p:cNvSpPr/>
          <p:nvPr userDrawn="1"/>
        </p:nvSpPr>
        <p:spPr>
          <a:xfrm>
            <a:off x="321734" y="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E4E180-6833-0A45-8F17-56EA5CD53BCA}"/>
              </a:ext>
            </a:extLst>
          </p:cNvPr>
          <p:cNvSpPr txBox="1"/>
          <p:nvPr userDrawn="1"/>
        </p:nvSpPr>
        <p:spPr>
          <a:xfrm>
            <a:off x="1510964" y="6081579"/>
            <a:ext cx="0" cy="3000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endParaRPr lang="en-US" dirty="0"/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C364E20D-EDDC-0F4F-975C-9B883B42C8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5627" y="2932678"/>
            <a:ext cx="3360685" cy="514083"/>
          </a:xfrm>
          <a:noFill/>
        </p:spPr>
        <p:txBody>
          <a:bodyPr anchor="t" anchorCtr="0"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84" t="-219" r="-637" b="219"/>
          <a:stretch/>
        </p:blipFill>
        <p:spPr>
          <a:xfrm>
            <a:off x="8708736" y="748695"/>
            <a:ext cx="2919450" cy="96055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5CABFBB-3981-BD4D-A971-27B7281BE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7047" b="2564"/>
          <a:stretch/>
        </p:blipFill>
        <p:spPr>
          <a:xfrm>
            <a:off x="254967" y="4099833"/>
            <a:ext cx="2530566" cy="152224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36F585F-1924-884C-82C9-27E3C23E3F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t="38052" b="21480"/>
          <a:stretch/>
        </p:blipFill>
        <p:spPr>
          <a:xfrm>
            <a:off x="289759" y="291462"/>
            <a:ext cx="8252378" cy="1913861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9984113A-C4DB-114C-B7B6-AA81A0F00F58}"/>
              </a:ext>
            </a:extLst>
          </p:cNvPr>
          <p:cNvGrpSpPr/>
          <p:nvPr userDrawn="1"/>
        </p:nvGrpSpPr>
        <p:grpSpPr>
          <a:xfrm>
            <a:off x="245679" y="248930"/>
            <a:ext cx="11700641" cy="6373709"/>
            <a:chOff x="245681" y="246579"/>
            <a:chExt cx="11700641" cy="6373709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9FC937D-9107-D64D-AD9A-10732E89A537}"/>
                </a:ext>
              </a:extLst>
            </p:cNvPr>
            <p:cNvSpPr/>
            <p:nvPr/>
          </p:nvSpPr>
          <p:spPr>
            <a:xfrm>
              <a:off x="246580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B9A69B1-CAA9-8942-B42F-3BCBC867C353}"/>
                </a:ext>
              </a:extLst>
            </p:cNvPr>
            <p:cNvSpPr/>
            <p:nvPr/>
          </p:nvSpPr>
          <p:spPr>
            <a:xfrm>
              <a:off x="11851936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5FBC6D5-9897-C142-80A4-1D908A1C2A8E}"/>
                </a:ext>
              </a:extLst>
            </p:cNvPr>
            <p:cNvSpPr/>
            <p:nvPr/>
          </p:nvSpPr>
          <p:spPr>
            <a:xfrm rot="5400000">
              <a:off x="6050280" y="-5558020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1E87954-9471-0D4C-A6B2-198E9FB1CC38}"/>
                </a:ext>
              </a:extLst>
            </p:cNvPr>
            <p:cNvSpPr/>
            <p:nvPr/>
          </p:nvSpPr>
          <p:spPr>
            <a:xfrm rot="5400000">
              <a:off x="6003536" y="-3598167"/>
              <a:ext cx="91442" cy="116053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BEADD42-B9E8-7441-BC6C-38C42316BE3D}"/>
                </a:ext>
              </a:extLst>
            </p:cNvPr>
            <p:cNvSpPr/>
            <p:nvPr/>
          </p:nvSpPr>
          <p:spPr>
            <a:xfrm rot="5400000">
              <a:off x="3123760" y="1161602"/>
              <a:ext cx="95058" cy="58494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B07192F-978F-B54B-AE4D-9F720F0F54E5}"/>
                </a:ext>
              </a:extLst>
            </p:cNvPr>
            <p:cNvSpPr/>
            <p:nvPr/>
          </p:nvSpPr>
          <p:spPr>
            <a:xfrm rot="5400000">
              <a:off x="8938199" y="3064440"/>
              <a:ext cx="91440" cy="58112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EAF99E9-D6E8-C14F-996C-ABE94FAFD6D3}"/>
                </a:ext>
              </a:extLst>
            </p:cNvPr>
            <p:cNvSpPr/>
            <p:nvPr/>
          </p:nvSpPr>
          <p:spPr>
            <a:xfrm>
              <a:off x="6039606" y="2160440"/>
              <a:ext cx="93661" cy="44458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1E6834D-BBE2-F74A-B7DF-1C83E258787B}"/>
                </a:ext>
              </a:extLst>
            </p:cNvPr>
            <p:cNvSpPr/>
            <p:nvPr/>
          </p:nvSpPr>
          <p:spPr>
            <a:xfrm rot="5400000">
              <a:off x="1481067" y="4317736"/>
              <a:ext cx="91440" cy="25604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B2D16BB-0F5F-6143-B600-5A260611796A}"/>
                </a:ext>
              </a:extLst>
            </p:cNvPr>
            <p:cNvSpPr/>
            <p:nvPr/>
          </p:nvSpPr>
          <p:spPr>
            <a:xfrm>
              <a:off x="10198654" y="2202973"/>
              <a:ext cx="93661" cy="37639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BBD45DF-7977-654B-AF94-E10695306CB0}"/>
                </a:ext>
              </a:extLst>
            </p:cNvPr>
            <p:cNvSpPr/>
            <p:nvPr/>
          </p:nvSpPr>
          <p:spPr>
            <a:xfrm>
              <a:off x="8542142" y="289112"/>
              <a:ext cx="91440" cy="19138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3D32B56-EA45-2949-B4AB-FDAD0DEF184B}"/>
                </a:ext>
              </a:extLst>
            </p:cNvPr>
            <p:cNvSpPr/>
            <p:nvPr/>
          </p:nvSpPr>
          <p:spPr>
            <a:xfrm rot="5400000">
              <a:off x="11039728" y="3263089"/>
              <a:ext cx="91440" cy="165400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B24ABBB-4287-0747-819D-D4255C2B5F20}"/>
                </a:ext>
              </a:extLst>
            </p:cNvPr>
            <p:cNvSpPr/>
            <p:nvPr/>
          </p:nvSpPr>
          <p:spPr>
            <a:xfrm>
              <a:off x="2744510" y="4125762"/>
              <a:ext cx="94383" cy="24805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F305C11-56F6-2842-9041-DF91EEEDA2C3}"/>
                </a:ext>
              </a:extLst>
            </p:cNvPr>
            <p:cNvSpPr/>
            <p:nvPr/>
          </p:nvSpPr>
          <p:spPr>
            <a:xfrm>
              <a:off x="1915170" y="5552223"/>
              <a:ext cx="94383" cy="10540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A3F40C-F0B1-C14A-9603-B18A0763D5A0}"/>
                </a:ext>
              </a:extLst>
            </p:cNvPr>
            <p:cNvSpPr/>
            <p:nvPr/>
          </p:nvSpPr>
          <p:spPr>
            <a:xfrm>
              <a:off x="7569428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5E16523-C6C4-0448-A31D-398FB42785A2}"/>
                </a:ext>
              </a:extLst>
            </p:cNvPr>
            <p:cNvSpPr/>
            <p:nvPr/>
          </p:nvSpPr>
          <p:spPr>
            <a:xfrm rot="5400000">
              <a:off x="6050281" y="724248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1FAF62C-4EDA-C341-8DC4-34C2FE650E1D}"/>
                </a:ext>
              </a:extLst>
            </p:cNvPr>
            <p:cNvSpPr/>
            <p:nvPr/>
          </p:nvSpPr>
          <p:spPr>
            <a:xfrm>
              <a:off x="9675509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7527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(Financial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118D6CC8-E821-4946-BEC3-7C1DE99AFF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288" r="26990" b="66739"/>
          <a:stretch/>
        </p:blipFill>
        <p:spPr>
          <a:xfrm>
            <a:off x="1967533" y="5645570"/>
            <a:ext cx="813339" cy="91443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1E56483-D4B3-A24C-A158-7F105E8E87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159" b="20854"/>
          <a:stretch/>
        </p:blipFill>
        <p:spPr>
          <a:xfrm>
            <a:off x="9727636" y="5966894"/>
            <a:ext cx="2157244" cy="60747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05DB6F1-2031-5D4E-8759-8F5590CD32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06" r="26321"/>
          <a:stretch/>
        </p:blipFill>
        <p:spPr>
          <a:xfrm>
            <a:off x="10210219" y="2218726"/>
            <a:ext cx="1654006" cy="188189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26C9B91-C3F0-654B-BE27-61797F5FC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26047"/>
          <a:stretch/>
        </p:blipFill>
        <p:spPr>
          <a:xfrm>
            <a:off x="6076519" y="2202095"/>
            <a:ext cx="4172473" cy="37613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C7B5D30-537C-324A-AE3E-392D417FFB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878" t="23520" r="30360" b="7429"/>
          <a:stretch/>
        </p:blipFill>
        <p:spPr>
          <a:xfrm>
            <a:off x="2785555" y="4079399"/>
            <a:ext cx="3292717" cy="248060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1DD886E-7EE2-A940-9ADE-229D2720B67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91990" y="3802835"/>
            <a:ext cx="2451546" cy="178243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A817353-A0E2-2E41-B844-736E4060B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56489" t="6341" r="-1" b="78724"/>
          <a:stretch/>
        </p:blipFill>
        <p:spPr>
          <a:xfrm>
            <a:off x="6089368" y="5966894"/>
            <a:ext cx="1533689" cy="61428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06D093B6-3FF9-2841-B740-E763FD7CF04A}"/>
              </a:ext>
            </a:extLst>
          </p:cNvPr>
          <p:cNvSpPr/>
          <p:nvPr userDrawn="1"/>
        </p:nvSpPr>
        <p:spPr>
          <a:xfrm>
            <a:off x="321959" y="2191340"/>
            <a:ext cx="5750565" cy="1878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968B0FE-C0C2-9149-9638-484AF37E98E4}"/>
              </a:ext>
            </a:extLst>
          </p:cNvPr>
          <p:cNvSpPr/>
          <p:nvPr userDrawn="1"/>
        </p:nvSpPr>
        <p:spPr>
          <a:xfrm>
            <a:off x="304074" y="5590154"/>
            <a:ext cx="1663459" cy="9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1633BD-E1CC-364C-8840-BBE3429E4F32}"/>
              </a:ext>
            </a:extLst>
          </p:cNvPr>
          <p:cNvSpPr/>
          <p:nvPr userDrawn="1"/>
        </p:nvSpPr>
        <p:spPr>
          <a:xfrm>
            <a:off x="10273574" y="4049220"/>
            <a:ext cx="1663459" cy="1890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E522848-AA3F-4348-A988-96414C7E84C3}"/>
              </a:ext>
            </a:extLst>
          </p:cNvPr>
          <p:cNvSpPr/>
          <p:nvPr userDrawn="1"/>
        </p:nvSpPr>
        <p:spPr>
          <a:xfrm>
            <a:off x="321734" y="656590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349E816-ACA5-2D40-98B2-1351B364885D}"/>
              </a:ext>
            </a:extLst>
          </p:cNvPr>
          <p:cNvSpPr/>
          <p:nvPr userDrawn="1"/>
        </p:nvSpPr>
        <p:spPr>
          <a:xfrm>
            <a:off x="7022573" y="358170"/>
            <a:ext cx="2668124" cy="1252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0099AD42-F31D-D345-A068-5DEE8103DB2F}"/>
              </a:ext>
            </a:extLst>
          </p:cNvPr>
          <p:cNvSpPr/>
          <p:nvPr userDrawn="1"/>
        </p:nvSpPr>
        <p:spPr>
          <a:xfrm>
            <a:off x="7022573" y="358170"/>
            <a:ext cx="2668124" cy="1252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43B3B17-4A06-0C4C-A857-1221D92DA9CA}"/>
              </a:ext>
            </a:extLst>
          </p:cNvPr>
          <p:cNvSpPr/>
          <p:nvPr userDrawn="1"/>
        </p:nvSpPr>
        <p:spPr>
          <a:xfrm>
            <a:off x="321734" y="252474"/>
            <a:ext cx="11590865" cy="195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0DD988D-A5FD-8D46-B0F9-078753899C0D}"/>
              </a:ext>
            </a:extLst>
          </p:cNvPr>
          <p:cNvSpPr/>
          <p:nvPr userDrawn="1"/>
        </p:nvSpPr>
        <p:spPr>
          <a:xfrm>
            <a:off x="321734" y="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60C5FDF-269C-9F48-8CAF-82F32ECD97DB}"/>
              </a:ext>
            </a:extLst>
          </p:cNvPr>
          <p:cNvSpPr/>
          <p:nvPr userDrawn="1"/>
        </p:nvSpPr>
        <p:spPr>
          <a:xfrm rot="16200000">
            <a:off x="8616950" y="3282950"/>
            <a:ext cx="68580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D1C15C8-DB09-D945-AC1B-224C2D2B077A}"/>
              </a:ext>
            </a:extLst>
          </p:cNvPr>
          <p:cNvGrpSpPr/>
          <p:nvPr userDrawn="1"/>
        </p:nvGrpSpPr>
        <p:grpSpPr>
          <a:xfrm>
            <a:off x="245681" y="246579"/>
            <a:ext cx="11700641" cy="6373709"/>
            <a:chOff x="245681" y="246579"/>
            <a:chExt cx="11700641" cy="6373709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B8F0F31-BF91-5149-B161-5B1358DE9830}"/>
                </a:ext>
              </a:extLst>
            </p:cNvPr>
            <p:cNvSpPr/>
            <p:nvPr/>
          </p:nvSpPr>
          <p:spPr>
            <a:xfrm>
              <a:off x="246580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0A49231-4098-8E41-B4EC-A3AAE1114B1C}"/>
                </a:ext>
              </a:extLst>
            </p:cNvPr>
            <p:cNvSpPr/>
            <p:nvPr/>
          </p:nvSpPr>
          <p:spPr>
            <a:xfrm>
              <a:off x="11851936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6D51FFF-7F88-EB4B-8E70-8FD2D57D2E18}"/>
                </a:ext>
              </a:extLst>
            </p:cNvPr>
            <p:cNvSpPr/>
            <p:nvPr/>
          </p:nvSpPr>
          <p:spPr>
            <a:xfrm rot="5400000">
              <a:off x="6050280" y="-5558020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C776B43-9604-F34F-8447-9FC6E0EFCB6E}"/>
                </a:ext>
              </a:extLst>
            </p:cNvPr>
            <p:cNvSpPr/>
            <p:nvPr/>
          </p:nvSpPr>
          <p:spPr>
            <a:xfrm rot="5400000">
              <a:off x="6003536" y="-3598167"/>
              <a:ext cx="91442" cy="116053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3AC0765-E893-2A4A-84FB-22E2928F618A}"/>
                </a:ext>
              </a:extLst>
            </p:cNvPr>
            <p:cNvSpPr/>
            <p:nvPr/>
          </p:nvSpPr>
          <p:spPr>
            <a:xfrm rot="5400000">
              <a:off x="3123760" y="1161602"/>
              <a:ext cx="95058" cy="58494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877BA72-5DDA-8340-848C-9DB84DE14C7A}"/>
                </a:ext>
              </a:extLst>
            </p:cNvPr>
            <p:cNvSpPr/>
            <p:nvPr/>
          </p:nvSpPr>
          <p:spPr>
            <a:xfrm rot="5400000">
              <a:off x="8938199" y="3064440"/>
              <a:ext cx="91440" cy="58112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57A0B65-C56B-4242-B728-A55A0BF5FC12}"/>
                </a:ext>
              </a:extLst>
            </p:cNvPr>
            <p:cNvSpPr/>
            <p:nvPr/>
          </p:nvSpPr>
          <p:spPr>
            <a:xfrm>
              <a:off x="6039606" y="2160440"/>
              <a:ext cx="93661" cy="44458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2F6583C-5CC4-654E-A4BA-B7BD8489EC0A}"/>
                </a:ext>
              </a:extLst>
            </p:cNvPr>
            <p:cNvSpPr/>
            <p:nvPr/>
          </p:nvSpPr>
          <p:spPr>
            <a:xfrm rot="5400000">
              <a:off x="1481067" y="4317736"/>
              <a:ext cx="91440" cy="25604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4066016-9F20-A648-A40A-FA3A01478819}"/>
                </a:ext>
              </a:extLst>
            </p:cNvPr>
            <p:cNvSpPr/>
            <p:nvPr/>
          </p:nvSpPr>
          <p:spPr>
            <a:xfrm>
              <a:off x="10198654" y="2202973"/>
              <a:ext cx="93661" cy="37639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FDE5619-B467-5948-A8CA-FACDE59D3648}"/>
                </a:ext>
              </a:extLst>
            </p:cNvPr>
            <p:cNvSpPr/>
            <p:nvPr/>
          </p:nvSpPr>
          <p:spPr>
            <a:xfrm>
              <a:off x="8542142" y="289112"/>
              <a:ext cx="91440" cy="19138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63284A9-1BD1-E641-A07A-CFA43EE000E9}"/>
                </a:ext>
              </a:extLst>
            </p:cNvPr>
            <p:cNvSpPr/>
            <p:nvPr/>
          </p:nvSpPr>
          <p:spPr>
            <a:xfrm rot="5400000">
              <a:off x="11039728" y="3263089"/>
              <a:ext cx="91440" cy="165400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C911183-A523-5B46-8503-79ED40210847}"/>
                </a:ext>
              </a:extLst>
            </p:cNvPr>
            <p:cNvSpPr/>
            <p:nvPr/>
          </p:nvSpPr>
          <p:spPr>
            <a:xfrm>
              <a:off x="2744510" y="4125762"/>
              <a:ext cx="94383" cy="24805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A3976E8-1E9F-7045-B775-5E47B4B7A43A}"/>
                </a:ext>
              </a:extLst>
            </p:cNvPr>
            <p:cNvSpPr/>
            <p:nvPr/>
          </p:nvSpPr>
          <p:spPr>
            <a:xfrm>
              <a:off x="1915170" y="5552223"/>
              <a:ext cx="94383" cy="10540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CC4D703-CA6A-7E4A-9FE9-38E10990CDF8}"/>
                </a:ext>
              </a:extLst>
            </p:cNvPr>
            <p:cNvSpPr/>
            <p:nvPr/>
          </p:nvSpPr>
          <p:spPr>
            <a:xfrm>
              <a:off x="7569428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E4F0E61-D71F-5A48-8175-9850A1D7B0D6}"/>
                </a:ext>
              </a:extLst>
            </p:cNvPr>
            <p:cNvSpPr/>
            <p:nvPr/>
          </p:nvSpPr>
          <p:spPr>
            <a:xfrm rot="5400000">
              <a:off x="6050281" y="724248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DEE77E4-5B79-284C-9248-2E8626B9F760}"/>
                </a:ext>
              </a:extLst>
            </p:cNvPr>
            <p:cNvSpPr/>
            <p:nvPr/>
          </p:nvSpPr>
          <p:spPr>
            <a:xfrm>
              <a:off x="9675509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326806A6-31D5-6D42-BF7B-5578CFF7FEA3}"/>
              </a:ext>
            </a:extLst>
          </p:cNvPr>
          <p:cNvSpPr txBox="1"/>
          <p:nvPr userDrawn="1"/>
        </p:nvSpPr>
        <p:spPr>
          <a:xfrm>
            <a:off x="1510964" y="6081579"/>
            <a:ext cx="0" cy="3000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03B50470-DA17-BA40-BB0C-ACE6FA16E9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009" y="658266"/>
            <a:ext cx="5106003" cy="1112140"/>
          </a:xfrm>
          <a:noFill/>
        </p:spPr>
        <p:txBody>
          <a:bodyPr anchor="t" anchorCtr="0">
            <a:noAutofit/>
          </a:bodyPr>
          <a:lstStyle>
            <a:lvl1pPr algn="l">
              <a:defRPr sz="44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(44pt)</a:t>
            </a:r>
          </a:p>
        </p:txBody>
      </p:sp>
      <p:sp>
        <p:nvSpPr>
          <p:cNvPr id="77" name="Subtitle 2">
            <a:extLst>
              <a:ext uri="{FF2B5EF4-FFF2-40B4-BE49-F238E27FC236}">
                <a16:creationId xmlns:a16="http://schemas.microsoft.com/office/drawing/2014/main" id="{B32F2F3C-5F17-464C-8F93-202B0182C7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5209" y="2571722"/>
            <a:ext cx="4409718" cy="441659"/>
          </a:xfrm>
        </p:spPr>
        <p:txBody>
          <a:bodyPr>
            <a:sp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Gotham Book" pitchFamily="2" charset="0"/>
                <a:cs typeface="Gotham Book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 (28pt)</a:t>
            </a:r>
          </a:p>
        </p:txBody>
      </p:sp>
      <p:sp>
        <p:nvSpPr>
          <p:cNvPr id="78" name="Text Placeholder 5">
            <a:extLst>
              <a:ext uri="{FF2B5EF4-FFF2-40B4-BE49-F238E27FC236}">
                <a16:creationId xmlns:a16="http://schemas.microsoft.com/office/drawing/2014/main" id="{C3216344-5297-7C40-8D94-85384E50FE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5209" y="3130352"/>
            <a:ext cx="4409718" cy="189283"/>
          </a:xfrm>
        </p:spPr>
        <p:txBody>
          <a:bodyPr>
            <a:spAutoFit/>
          </a:bodyPr>
          <a:lstStyle>
            <a:lvl1pPr>
              <a:defRPr sz="12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pPr lvl="0"/>
            <a:r>
              <a:rPr lang="en-US" dirty="0"/>
              <a:t>Presenter Title (12PT)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427" y="954740"/>
            <a:ext cx="2368517" cy="6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25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(Financial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5AA3D88-9B06-784A-BABF-7D9D19234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288" r="26990" b="66739"/>
          <a:stretch/>
        </p:blipFill>
        <p:spPr>
          <a:xfrm>
            <a:off x="1967533" y="5645570"/>
            <a:ext cx="813339" cy="9144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BE408A-3F73-864B-9590-A2C90E5E80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159" b="20854"/>
          <a:stretch/>
        </p:blipFill>
        <p:spPr>
          <a:xfrm>
            <a:off x="9727636" y="5966894"/>
            <a:ext cx="2157244" cy="607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9D770C-3F46-FD4E-8EAF-8C1DE766D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06" r="26321"/>
          <a:stretch/>
        </p:blipFill>
        <p:spPr>
          <a:xfrm>
            <a:off x="10210219" y="2218726"/>
            <a:ext cx="1654006" cy="1881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F09534-9704-EF45-8D27-0A8927484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26047"/>
          <a:stretch/>
        </p:blipFill>
        <p:spPr>
          <a:xfrm>
            <a:off x="6076519" y="2202095"/>
            <a:ext cx="4172473" cy="3761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D2780C-EC3C-F24C-985B-B0DBE5DCA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878" t="23520" r="30360" b="7429"/>
          <a:stretch/>
        </p:blipFill>
        <p:spPr>
          <a:xfrm>
            <a:off x="2785555" y="4079399"/>
            <a:ext cx="3292717" cy="24806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459053-A752-9A43-A2B0-99F7978ADAE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291990" y="3802835"/>
            <a:ext cx="2451546" cy="1782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F68FC-1C70-3D4E-83CC-5346101B3F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56489" t="6341" r="-1" b="78724"/>
          <a:stretch/>
        </p:blipFill>
        <p:spPr>
          <a:xfrm>
            <a:off x="6089368" y="5966894"/>
            <a:ext cx="1533689" cy="614285"/>
          </a:xfrm>
          <a:prstGeom prst="rect">
            <a:avLst/>
          </a:prstGeom>
        </p:spPr>
      </p:pic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349E816-ACA5-2D40-98B2-1351B364885D}"/>
              </a:ext>
            </a:extLst>
          </p:cNvPr>
          <p:cNvSpPr/>
          <p:nvPr userDrawn="1"/>
        </p:nvSpPr>
        <p:spPr>
          <a:xfrm>
            <a:off x="7022573" y="358170"/>
            <a:ext cx="2668124" cy="1252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0099AD42-F31D-D345-A068-5DEE8103DB2F}"/>
              </a:ext>
            </a:extLst>
          </p:cNvPr>
          <p:cNvSpPr/>
          <p:nvPr userDrawn="1"/>
        </p:nvSpPr>
        <p:spPr>
          <a:xfrm>
            <a:off x="7022573" y="358170"/>
            <a:ext cx="2668124" cy="1252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43B3B17-4A06-0C4C-A857-1221D92DA9CA}"/>
              </a:ext>
            </a:extLst>
          </p:cNvPr>
          <p:cNvSpPr/>
          <p:nvPr userDrawn="1"/>
        </p:nvSpPr>
        <p:spPr>
          <a:xfrm>
            <a:off x="321734" y="252474"/>
            <a:ext cx="11590865" cy="195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138192F-010F-D241-9768-60EBFA3E78A7}"/>
              </a:ext>
            </a:extLst>
          </p:cNvPr>
          <p:cNvSpPr/>
          <p:nvPr userDrawn="1"/>
        </p:nvSpPr>
        <p:spPr>
          <a:xfrm>
            <a:off x="321959" y="2191340"/>
            <a:ext cx="5750565" cy="1878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C6DBCFB-5C5D-4947-89AC-379DA209C0E2}"/>
              </a:ext>
            </a:extLst>
          </p:cNvPr>
          <p:cNvSpPr/>
          <p:nvPr userDrawn="1"/>
        </p:nvSpPr>
        <p:spPr>
          <a:xfrm>
            <a:off x="304074" y="5590154"/>
            <a:ext cx="1663459" cy="9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3CFED29-B473-7C47-A6BB-B29B92D80F69}"/>
              </a:ext>
            </a:extLst>
          </p:cNvPr>
          <p:cNvSpPr/>
          <p:nvPr userDrawn="1"/>
        </p:nvSpPr>
        <p:spPr>
          <a:xfrm>
            <a:off x="10273574" y="4049220"/>
            <a:ext cx="1663459" cy="1890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0DD988D-A5FD-8D46-B0F9-078753899C0D}"/>
              </a:ext>
            </a:extLst>
          </p:cNvPr>
          <p:cNvSpPr/>
          <p:nvPr userDrawn="1"/>
        </p:nvSpPr>
        <p:spPr>
          <a:xfrm>
            <a:off x="321734" y="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D8D2516-7EE7-744B-B727-DE46192042CF}"/>
              </a:ext>
            </a:extLst>
          </p:cNvPr>
          <p:cNvSpPr/>
          <p:nvPr userDrawn="1"/>
        </p:nvSpPr>
        <p:spPr>
          <a:xfrm>
            <a:off x="321734" y="656590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60C5FDF-269C-9F48-8CAF-82F32ECD97DB}"/>
              </a:ext>
            </a:extLst>
          </p:cNvPr>
          <p:cNvSpPr/>
          <p:nvPr userDrawn="1"/>
        </p:nvSpPr>
        <p:spPr>
          <a:xfrm rot="16200000">
            <a:off x="8616950" y="3282950"/>
            <a:ext cx="68580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B1DEA5-801E-3741-AC6A-58A3A45C0632}"/>
              </a:ext>
            </a:extLst>
          </p:cNvPr>
          <p:cNvSpPr/>
          <p:nvPr userDrawn="1"/>
        </p:nvSpPr>
        <p:spPr>
          <a:xfrm>
            <a:off x="7627740" y="5996554"/>
            <a:ext cx="2095901" cy="596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26806A6-31D5-6D42-BF7B-5578CFF7FEA3}"/>
              </a:ext>
            </a:extLst>
          </p:cNvPr>
          <p:cNvSpPr txBox="1"/>
          <p:nvPr userDrawn="1"/>
        </p:nvSpPr>
        <p:spPr>
          <a:xfrm>
            <a:off x="1510964" y="6081579"/>
            <a:ext cx="0" cy="3000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427" y="954740"/>
            <a:ext cx="2368517" cy="63261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5A29473-C9F0-7D44-A4C7-CA8219813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t="49678" b="14452"/>
          <a:stretch/>
        </p:blipFill>
        <p:spPr>
          <a:xfrm>
            <a:off x="304075" y="297994"/>
            <a:ext cx="8261666" cy="1900678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406FA64E-CEFC-D24E-A65C-2F1F1B76BB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5627" y="2932678"/>
            <a:ext cx="3360685" cy="514083"/>
          </a:xfrm>
          <a:noFill/>
        </p:spPr>
        <p:txBody>
          <a:bodyPr anchor="t" anchorCtr="0">
            <a:noAutofit/>
          </a:bodyPr>
          <a:lstStyle>
            <a:lvl1pPr algn="l">
              <a:defRPr sz="36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D1C15C8-DB09-D945-AC1B-224C2D2B077A}"/>
              </a:ext>
            </a:extLst>
          </p:cNvPr>
          <p:cNvGrpSpPr/>
          <p:nvPr userDrawn="1"/>
        </p:nvGrpSpPr>
        <p:grpSpPr>
          <a:xfrm>
            <a:off x="245681" y="246579"/>
            <a:ext cx="11700641" cy="6373709"/>
            <a:chOff x="245681" y="246579"/>
            <a:chExt cx="11700641" cy="6373709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B8F0F31-BF91-5149-B161-5B1358DE9830}"/>
                </a:ext>
              </a:extLst>
            </p:cNvPr>
            <p:cNvSpPr/>
            <p:nvPr/>
          </p:nvSpPr>
          <p:spPr>
            <a:xfrm>
              <a:off x="246580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0A49231-4098-8E41-B4EC-A3AAE1114B1C}"/>
                </a:ext>
              </a:extLst>
            </p:cNvPr>
            <p:cNvSpPr/>
            <p:nvPr/>
          </p:nvSpPr>
          <p:spPr>
            <a:xfrm>
              <a:off x="11851936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6D51FFF-7F88-EB4B-8E70-8FD2D57D2E18}"/>
                </a:ext>
              </a:extLst>
            </p:cNvPr>
            <p:cNvSpPr/>
            <p:nvPr/>
          </p:nvSpPr>
          <p:spPr>
            <a:xfrm rot="5400000">
              <a:off x="6050280" y="-5558020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C776B43-9604-F34F-8447-9FC6E0EFCB6E}"/>
                </a:ext>
              </a:extLst>
            </p:cNvPr>
            <p:cNvSpPr/>
            <p:nvPr/>
          </p:nvSpPr>
          <p:spPr>
            <a:xfrm rot="5400000">
              <a:off x="6003536" y="-3598167"/>
              <a:ext cx="91442" cy="116053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3AC0765-E893-2A4A-84FB-22E2928F618A}"/>
                </a:ext>
              </a:extLst>
            </p:cNvPr>
            <p:cNvSpPr/>
            <p:nvPr/>
          </p:nvSpPr>
          <p:spPr>
            <a:xfrm rot="5400000">
              <a:off x="3123760" y="1161602"/>
              <a:ext cx="95058" cy="58494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877BA72-5DDA-8340-848C-9DB84DE14C7A}"/>
                </a:ext>
              </a:extLst>
            </p:cNvPr>
            <p:cNvSpPr/>
            <p:nvPr/>
          </p:nvSpPr>
          <p:spPr>
            <a:xfrm rot="5400000">
              <a:off x="8938199" y="3064440"/>
              <a:ext cx="91440" cy="58112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57A0B65-C56B-4242-B728-A55A0BF5FC12}"/>
                </a:ext>
              </a:extLst>
            </p:cNvPr>
            <p:cNvSpPr/>
            <p:nvPr/>
          </p:nvSpPr>
          <p:spPr>
            <a:xfrm>
              <a:off x="6039606" y="2160440"/>
              <a:ext cx="93661" cy="44458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2F6583C-5CC4-654E-A4BA-B7BD8489EC0A}"/>
                </a:ext>
              </a:extLst>
            </p:cNvPr>
            <p:cNvSpPr/>
            <p:nvPr/>
          </p:nvSpPr>
          <p:spPr>
            <a:xfrm rot="5400000">
              <a:off x="1481067" y="4317736"/>
              <a:ext cx="91440" cy="25604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4066016-9F20-A648-A40A-FA3A01478819}"/>
                </a:ext>
              </a:extLst>
            </p:cNvPr>
            <p:cNvSpPr/>
            <p:nvPr/>
          </p:nvSpPr>
          <p:spPr>
            <a:xfrm>
              <a:off x="10198654" y="2202973"/>
              <a:ext cx="93661" cy="37639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FDE5619-B467-5948-A8CA-FACDE59D3648}"/>
                </a:ext>
              </a:extLst>
            </p:cNvPr>
            <p:cNvSpPr/>
            <p:nvPr/>
          </p:nvSpPr>
          <p:spPr>
            <a:xfrm>
              <a:off x="8542142" y="289112"/>
              <a:ext cx="91440" cy="19138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63284A9-1BD1-E641-A07A-CFA43EE000E9}"/>
                </a:ext>
              </a:extLst>
            </p:cNvPr>
            <p:cNvSpPr/>
            <p:nvPr/>
          </p:nvSpPr>
          <p:spPr>
            <a:xfrm rot="5400000">
              <a:off x="11039728" y="3263089"/>
              <a:ext cx="91440" cy="165400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C911183-A523-5B46-8503-79ED40210847}"/>
                </a:ext>
              </a:extLst>
            </p:cNvPr>
            <p:cNvSpPr/>
            <p:nvPr/>
          </p:nvSpPr>
          <p:spPr>
            <a:xfrm>
              <a:off x="2744510" y="4125762"/>
              <a:ext cx="94383" cy="24805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A3976E8-1E9F-7045-B775-5E47B4B7A43A}"/>
                </a:ext>
              </a:extLst>
            </p:cNvPr>
            <p:cNvSpPr/>
            <p:nvPr/>
          </p:nvSpPr>
          <p:spPr>
            <a:xfrm>
              <a:off x="1915170" y="5552223"/>
              <a:ext cx="94383" cy="10540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CC4D703-CA6A-7E4A-9FE9-38E10990CDF8}"/>
                </a:ext>
              </a:extLst>
            </p:cNvPr>
            <p:cNvSpPr/>
            <p:nvPr/>
          </p:nvSpPr>
          <p:spPr>
            <a:xfrm>
              <a:off x="7569428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E4F0E61-D71F-5A48-8175-9850A1D7B0D6}"/>
                </a:ext>
              </a:extLst>
            </p:cNvPr>
            <p:cNvSpPr/>
            <p:nvPr/>
          </p:nvSpPr>
          <p:spPr>
            <a:xfrm rot="5400000">
              <a:off x="6050281" y="724248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DEE77E4-5B79-284C-9248-2E8626B9F760}"/>
                </a:ext>
              </a:extLst>
            </p:cNvPr>
            <p:cNvSpPr/>
            <p:nvPr/>
          </p:nvSpPr>
          <p:spPr>
            <a:xfrm>
              <a:off x="9675509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823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(Healthcar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GettyImages-578997549_edit.psd">
            <a:extLst>
              <a:ext uri="{FF2B5EF4-FFF2-40B4-BE49-F238E27FC236}">
                <a16:creationId xmlns:a16="http://schemas.microsoft.com/office/drawing/2014/main" id="{C717A068-DBBC-6549-A0AC-8C151906B1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2012" y="5353539"/>
            <a:ext cx="2097910" cy="14002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8579833-A08C-7441-BC57-DFC1D19356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2546" y="2157017"/>
            <a:ext cx="6421407" cy="398978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D9A9F9E-96B3-AC48-ADB4-607517DDE2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46004" y="2214033"/>
            <a:ext cx="1636963" cy="185843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5F4E46C-21F8-3243-BAAE-857C1B015B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799" y="5964535"/>
            <a:ext cx="2446866" cy="5928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115E9BD-3459-1441-86D5-09CE04455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386"/>
          <a:stretch/>
        </p:blipFill>
        <p:spPr>
          <a:xfrm>
            <a:off x="2819399" y="3272363"/>
            <a:ext cx="3242733" cy="3293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E2426D-51CB-7347-8A37-89EA14215C9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76737" y="2973346"/>
            <a:ext cx="3412482" cy="250282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0096DF7-D9F3-5442-8FDE-C25F13E279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9638" y="5578974"/>
            <a:ext cx="1517425" cy="101615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F4C311A-15AC-8B4B-9BED-7161A852794D}"/>
              </a:ext>
            </a:extLst>
          </p:cNvPr>
          <p:cNvSpPr/>
          <p:nvPr userDrawn="1"/>
        </p:nvSpPr>
        <p:spPr>
          <a:xfrm>
            <a:off x="321959" y="2191340"/>
            <a:ext cx="5750565" cy="1878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178839-108A-D54D-AF33-A9C49079098A}"/>
              </a:ext>
            </a:extLst>
          </p:cNvPr>
          <p:cNvSpPr/>
          <p:nvPr userDrawn="1"/>
        </p:nvSpPr>
        <p:spPr>
          <a:xfrm>
            <a:off x="304074" y="5590154"/>
            <a:ext cx="1663459" cy="965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2202EDA-25C6-0648-86BB-DA69CD3236E1}"/>
              </a:ext>
            </a:extLst>
          </p:cNvPr>
          <p:cNvSpPr/>
          <p:nvPr userDrawn="1"/>
        </p:nvSpPr>
        <p:spPr>
          <a:xfrm>
            <a:off x="10273574" y="4049220"/>
            <a:ext cx="1663459" cy="1890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F49D5BE-C024-5249-B53E-AE769BACAB5B}"/>
              </a:ext>
            </a:extLst>
          </p:cNvPr>
          <p:cNvSpPr/>
          <p:nvPr userDrawn="1"/>
        </p:nvSpPr>
        <p:spPr>
          <a:xfrm>
            <a:off x="321734" y="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66D266-682B-A342-8A1E-984CD184AF72}"/>
              </a:ext>
            </a:extLst>
          </p:cNvPr>
          <p:cNvSpPr/>
          <p:nvPr userDrawn="1"/>
        </p:nvSpPr>
        <p:spPr>
          <a:xfrm>
            <a:off x="321734" y="6565900"/>
            <a:ext cx="1159086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FB73A4A-20B0-5049-89C7-21AD4DC3DEB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955800" y="5637953"/>
            <a:ext cx="792061" cy="94115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CB8E303-5A89-314A-90CC-CA32C84ED82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17499" y="4114800"/>
            <a:ext cx="2511424" cy="14351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2073F5E-8B33-BD4F-98ED-97DDA8C100B3}"/>
              </a:ext>
            </a:extLst>
          </p:cNvPr>
          <p:cNvSpPr/>
          <p:nvPr userDrawn="1"/>
        </p:nvSpPr>
        <p:spPr>
          <a:xfrm rot="16200000">
            <a:off x="8616950" y="3282950"/>
            <a:ext cx="68580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27B63C-32A4-8E4A-8C1F-EDB01E64DF6F}"/>
              </a:ext>
            </a:extLst>
          </p:cNvPr>
          <p:cNvSpPr/>
          <p:nvPr userDrawn="1"/>
        </p:nvSpPr>
        <p:spPr>
          <a:xfrm>
            <a:off x="7627740" y="5996554"/>
            <a:ext cx="2095901" cy="596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E4437CB-878B-2648-BD53-CB5808F7DD35}"/>
              </a:ext>
            </a:extLst>
          </p:cNvPr>
          <p:cNvGrpSpPr/>
          <p:nvPr userDrawn="1"/>
        </p:nvGrpSpPr>
        <p:grpSpPr>
          <a:xfrm>
            <a:off x="245681" y="246579"/>
            <a:ext cx="11700641" cy="6373709"/>
            <a:chOff x="245681" y="246579"/>
            <a:chExt cx="11700641" cy="637370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412F7BB-D97D-9C4A-9EC3-C654CC69922B}"/>
                </a:ext>
              </a:extLst>
            </p:cNvPr>
            <p:cNvSpPr/>
            <p:nvPr/>
          </p:nvSpPr>
          <p:spPr>
            <a:xfrm>
              <a:off x="246580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411BC66-32DF-594F-96CF-1C3D0684B930}"/>
                </a:ext>
              </a:extLst>
            </p:cNvPr>
            <p:cNvSpPr/>
            <p:nvPr/>
          </p:nvSpPr>
          <p:spPr>
            <a:xfrm>
              <a:off x="11851936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3D5570-8C0E-D94D-B429-EA0C9E741E9A}"/>
                </a:ext>
              </a:extLst>
            </p:cNvPr>
            <p:cNvSpPr/>
            <p:nvPr/>
          </p:nvSpPr>
          <p:spPr>
            <a:xfrm rot="5400000">
              <a:off x="6050280" y="-5558020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DEDEEE8-31C4-E647-969B-75C58AAA7EE2}"/>
                </a:ext>
              </a:extLst>
            </p:cNvPr>
            <p:cNvSpPr/>
            <p:nvPr/>
          </p:nvSpPr>
          <p:spPr>
            <a:xfrm rot="5400000">
              <a:off x="6003536" y="-3598167"/>
              <a:ext cx="91442" cy="116053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C1B4F26-1645-464D-A3C2-BF02BBB6FA5B}"/>
                </a:ext>
              </a:extLst>
            </p:cNvPr>
            <p:cNvSpPr/>
            <p:nvPr/>
          </p:nvSpPr>
          <p:spPr>
            <a:xfrm rot="5400000">
              <a:off x="3123760" y="1161602"/>
              <a:ext cx="95058" cy="58494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45CD4A2-E6D2-AD41-A6F4-1873E48C0BD1}"/>
                </a:ext>
              </a:extLst>
            </p:cNvPr>
            <p:cNvSpPr/>
            <p:nvPr/>
          </p:nvSpPr>
          <p:spPr>
            <a:xfrm rot="5400000">
              <a:off x="8938199" y="3064440"/>
              <a:ext cx="91440" cy="58112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3931009-67E2-3C4C-AEC2-703040910854}"/>
                </a:ext>
              </a:extLst>
            </p:cNvPr>
            <p:cNvSpPr/>
            <p:nvPr/>
          </p:nvSpPr>
          <p:spPr>
            <a:xfrm>
              <a:off x="6039606" y="2160440"/>
              <a:ext cx="93661" cy="44458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9B0D807-1CED-744B-B0C6-FEA9484BBFE7}"/>
                </a:ext>
              </a:extLst>
            </p:cNvPr>
            <p:cNvSpPr/>
            <p:nvPr/>
          </p:nvSpPr>
          <p:spPr>
            <a:xfrm rot="5400000">
              <a:off x="1481067" y="4317736"/>
              <a:ext cx="91440" cy="25604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47A70F6-89D6-8642-A8DF-834F425E1EE5}"/>
                </a:ext>
              </a:extLst>
            </p:cNvPr>
            <p:cNvSpPr/>
            <p:nvPr/>
          </p:nvSpPr>
          <p:spPr>
            <a:xfrm>
              <a:off x="10198654" y="2202973"/>
              <a:ext cx="93661" cy="37639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7577AE1-5BD6-5D43-B9C6-638BC9FBFD16}"/>
                </a:ext>
              </a:extLst>
            </p:cNvPr>
            <p:cNvSpPr/>
            <p:nvPr/>
          </p:nvSpPr>
          <p:spPr>
            <a:xfrm>
              <a:off x="8542142" y="289112"/>
              <a:ext cx="91440" cy="19138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44A833F-EBE2-A741-9AF6-0DA1D74FF314}"/>
                </a:ext>
              </a:extLst>
            </p:cNvPr>
            <p:cNvSpPr/>
            <p:nvPr/>
          </p:nvSpPr>
          <p:spPr>
            <a:xfrm rot="5400000">
              <a:off x="11039728" y="3263089"/>
              <a:ext cx="91440" cy="165400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BEA7480-58AF-D447-BE12-C70909D534F3}"/>
                </a:ext>
              </a:extLst>
            </p:cNvPr>
            <p:cNvSpPr/>
            <p:nvPr/>
          </p:nvSpPr>
          <p:spPr>
            <a:xfrm>
              <a:off x="2744510" y="4125762"/>
              <a:ext cx="94383" cy="24805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015F934-8E6B-D847-9D0C-D555EF57D7BF}"/>
                </a:ext>
              </a:extLst>
            </p:cNvPr>
            <p:cNvSpPr/>
            <p:nvPr/>
          </p:nvSpPr>
          <p:spPr>
            <a:xfrm>
              <a:off x="1915170" y="5552223"/>
              <a:ext cx="94383" cy="10540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A83D8C-B9B5-5D4C-988D-4D362E0F43F6}"/>
                </a:ext>
              </a:extLst>
            </p:cNvPr>
            <p:cNvSpPr/>
            <p:nvPr/>
          </p:nvSpPr>
          <p:spPr>
            <a:xfrm>
              <a:off x="7569428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0556888-279D-104E-9FC9-EC9D96533960}"/>
                </a:ext>
              </a:extLst>
            </p:cNvPr>
            <p:cNvSpPr/>
            <p:nvPr/>
          </p:nvSpPr>
          <p:spPr>
            <a:xfrm rot="5400000">
              <a:off x="6050281" y="724248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DCD3F99-4FD1-2D43-A7C1-E3C8EEB5C385}"/>
                </a:ext>
              </a:extLst>
            </p:cNvPr>
            <p:cNvSpPr/>
            <p:nvPr/>
          </p:nvSpPr>
          <p:spPr>
            <a:xfrm>
              <a:off x="9675509" y="5977477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AF82E1D6-7A37-1940-997C-592F50620FE4}"/>
              </a:ext>
            </a:extLst>
          </p:cNvPr>
          <p:cNvSpPr txBox="1"/>
          <p:nvPr userDrawn="1"/>
        </p:nvSpPr>
        <p:spPr>
          <a:xfrm>
            <a:off x="1510964" y="6081579"/>
            <a:ext cx="0" cy="3000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03B50470-DA17-BA40-BB0C-ACE6FA16E9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009" y="658266"/>
            <a:ext cx="5106003" cy="1112140"/>
          </a:xfrm>
          <a:noFill/>
        </p:spPr>
        <p:txBody>
          <a:bodyPr anchor="t" anchorCtr="0">
            <a:noAutofit/>
          </a:bodyPr>
          <a:lstStyle>
            <a:lvl1pPr algn="l">
              <a:defRPr sz="44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(44pt)</a:t>
            </a:r>
          </a:p>
        </p:txBody>
      </p:sp>
      <p:sp>
        <p:nvSpPr>
          <p:cNvPr id="77" name="Subtitle 2">
            <a:extLst>
              <a:ext uri="{FF2B5EF4-FFF2-40B4-BE49-F238E27FC236}">
                <a16:creationId xmlns:a16="http://schemas.microsoft.com/office/drawing/2014/main" id="{B32F2F3C-5F17-464C-8F93-202B0182C7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5209" y="2571722"/>
            <a:ext cx="4409718" cy="441659"/>
          </a:xfrm>
        </p:spPr>
        <p:txBody>
          <a:bodyPr>
            <a:sp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  <a:latin typeface="Gotham Book" pitchFamily="2" charset="0"/>
                <a:cs typeface="Gotham Book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 (28pt)</a:t>
            </a:r>
          </a:p>
        </p:txBody>
      </p:sp>
      <p:sp>
        <p:nvSpPr>
          <p:cNvPr id="78" name="Text Placeholder 5">
            <a:extLst>
              <a:ext uri="{FF2B5EF4-FFF2-40B4-BE49-F238E27FC236}">
                <a16:creationId xmlns:a16="http://schemas.microsoft.com/office/drawing/2014/main" id="{C3216344-5297-7C40-8D94-85384E50FE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5209" y="3130352"/>
            <a:ext cx="4409718" cy="189283"/>
          </a:xfrm>
        </p:spPr>
        <p:txBody>
          <a:bodyPr>
            <a:spAutoFit/>
          </a:bodyPr>
          <a:lstStyle>
            <a:lvl1pPr>
              <a:defRPr sz="1200" b="1" i="0">
                <a:solidFill>
                  <a:schemeClr val="tx1"/>
                </a:solidFill>
                <a:latin typeface="Gotham Black" pitchFamily="2" charset="0"/>
                <a:cs typeface="Gotham Black" pitchFamily="2" charset="0"/>
              </a:defRPr>
            </a:lvl1pPr>
          </a:lstStyle>
          <a:p>
            <a:pPr lvl="0"/>
            <a:r>
              <a:rPr lang="en-US" dirty="0"/>
              <a:t>Presenter Title (12PT)</a:t>
            </a:r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427" y="954740"/>
            <a:ext cx="2368517" cy="6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51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0F3E6-6D45-4A79-82D8-67D8F9DC2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EF9AD-4695-436B-9ED2-93DFE1A2A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B323F-5448-46AB-BB19-DBCF6C2A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351" y="6194425"/>
            <a:ext cx="7767066" cy="44211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8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1FBED-B50C-471D-B4A1-4FA99E3C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0085A-C9E8-4E4B-8488-EBC84806D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7" y="1412999"/>
            <a:ext cx="11277601" cy="44067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0" name="Group 4">
            <a:extLst>
              <a:ext uri="{FF2B5EF4-FFF2-40B4-BE49-F238E27FC236}">
                <a16:creationId xmlns:a16="http://schemas.microsoft.com/office/drawing/2014/main" id="{5BA0ED69-F9EC-4612-A946-BE050D1E20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564056" y="6172200"/>
            <a:ext cx="170744" cy="457201"/>
            <a:chOff x="4249" y="1683"/>
            <a:chExt cx="695" cy="1861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E72A2047-A96D-4516-86E9-03C4040C8E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49" y="1824"/>
              <a:ext cx="463" cy="1720"/>
            </a:xfrm>
            <a:custGeom>
              <a:avLst/>
              <a:gdLst>
                <a:gd name="T0" fmla="*/ 232 w 463"/>
                <a:gd name="T1" fmla="*/ 116 h 1720"/>
                <a:gd name="T2" fmla="*/ 0 w 463"/>
                <a:gd name="T3" fmla="*/ 0 h 1720"/>
                <a:gd name="T4" fmla="*/ 0 w 463"/>
                <a:gd name="T5" fmla="*/ 1487 h 1720"/>
                <a:gd name="T6" fmla="*/ 463 w 463"/>
                <a:gd name="T7" fmla="*/ 1720 h 1720"/>
                <a:gd name="T8" fmla="*/ 463 w 463"/>
                <a:gd name="T9" fmla="*/ 1463 h 1720"/>
                <a:gd name="T10" fmla="*/ 232 w 463"/>
                <a:gd name="T11" fmla="*/ 1346 h 1720"/>
                <a:gd name="T12" fmla="*/ 232 w 463"/>
                <a:gd name="T13" fmla="*/ 116 h 1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3" h="1720">
                  <a:moveTo>
                    <a:pt x="232" y="116"/>
                  </a:moveTo>
                  <a:lnTo>
                    <a:pt x="0" y="0"/>
                  </a:lnTo>
                  <a:lnTo>
                    <a:pt x="0" y="1487"/>
                  </a:lnTo>
                  <a:lnTo>
                    <a:pt x="463" y="1720"/>
                  </a:lnTo>
                  <a:lnTo>
                    <a:pt x="463" y="1463"/>
                  </a:lnTo>
                  <a:lnTo>
                    <a:pt x="232" y="1346"/>
                  </a:lnTo>
                  <a:lnTo>
                    <a:pt x="232" y="1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D2689C47-4455-4AA1-85A1-AA49EA249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1" y="1683"/>
              <a:ext cx="463" cy="1720"/>
            </a:xfrm>
            <a:custGeom>
              <a:avLst/>
              <a:gdLst>
                <a:gd name="T0" fmla="*/ 231 w 463"/>
                <a:gd name="T1" fmla="*/ 1604 h 1720"/>
                <a:gd name="T2" fmla="*/ 463 w 463"/>
                <a:gd name="T3" fmla="*/ 1720 h 1720"/>
                <a:gd name="T4" fmla="*/ 463 w 463"/>
                <a:gd name="T5" fmla="*/ 233 h 1720"/>
                <a:gd name="T6" fmla="*/ 0 w 463"/>
                <a:gd name="T7" fmla="*/ 0 h 1720"/>
                <a:gd name="T8" fmla="*/ 0 w 463"/>
                <a:gd name="T9" fmla="*/ 257 h 1720"/>
                <a:gd name="T10" fmla="*/ 231 w 463"/>
                <a:gd name="T11" fmla="*/ 374 h 1720"/>
                <a:gd name="T12" fmla="*/ 231 w 463"/>
                <a:gd name="T13" fmla="*/ 1604 h 1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3" h="1720">
                  <a:moveTo>
                    <a:pt x="231" y="1604"/>
                  </a:moveTo>
                  <a:lnTo>
                    <a:pt x="463" y="1720"/>
                  </a:lnTo>
                  <a:lnTo>
                    <a:pt x="463" y="233"/>
                  </a:lnTo>
                  <a:lnTo>
                    <a:pt x="0" y="0"/>
                  </a:lnTo>
                  <a:lnTo>
                    <a:pt x="0" y="257"/>
                  </a:lnTo>
                  <a:lnTo>
                    <a:pt x="231" y="374"/>
                  </a:lnTo>
                  <a:lnTo>
                    <a:pt x="231" y="16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FF9A3B-2203-4B59-BEFF-B22D9965FC03}"/>
              </a:ext>
            </a:extLst>
          </p:cNvPr>
          <p:cNvCxnSpPr>
            <a:cxnSpLocks/>
          </p:cNvCxnSpPr>
          <p:nvPr userDrawn="1"/>
        </p:nvCxnSpPr>
        <p:spPr>
          <a:xfrm flipH="1">
            <a:off x="457200" y="6048375"/>
            <a:ext cx="11277600" cy="0"/>
          </a:xfrm>
          <a:prstGeom prst="line">
            <a:avLst/>
          </a:prstGeom>
          <a:ln cap="rnd">
            <a:solidFill>
              <a:schemeClr val="tx1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207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17145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Trebuchet MS" panose="020B0603020202020204" pitchFamily="34" charset="0"/>
        <a:buChar char="―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2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1.emf"/><Relationship Id="rId4" Type="http://schemas.openxmlformats.org/officeDocument/2006/relationships/diagramLayout" Target="../diagrams/layout1.xml"/><Relationship Id="rId9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42.jpg"/><Relationship Id="rId18" Type="http://schemas.openxmlformats.org/officeDocument/2006/relationships/image" Target="../media/image46.png"/><Relationship Id="rId3" Type="http://schemas.openxmlformats.org/officeDocument/2006/relationships/image" Target="../media/image32.png"/><Relationship Id="rId21" Type="http://schemas.openxmlformats.org/officeDocument/2006/relationships/image" Target="../media/image49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11" Type="http://schemas.openxmlformats.org/officeDocument/2006/relationships/image" Target="../media/image40.emf"/><Relationship Id="rId5" Type="http://schemas.openxmlformats.org/officeDocument/2006/relationships/image" Target="../media/image34.jpeg"/><Relationship Id="rId15" Type="http://schemas.openxmlformats.org/officeDocument/2006/relationships/image" Target="../media/image43.png"/><Relationship Id="rId10" Type="http://schemas.openxmlformats.org/officeDocument/2006/relationships/image" Target="../media/image39.emf"/><Relationship Id="rId19" Type="http://schemas.openxmlformats.org/officeDocument/2006/relationships/image" Target="../media/image47.png"/><Relationship Id="rId4" Type="http://schemas.openxmlformats.org/officeDocument/2006/relationships/image" Target="../media/image33.jpeg"/><Relationship Id="rId9" Type="http://schemas.openxmlformats.org/officeDocument/2006/relationships/image" Target="../media/image38.jpeg"/><Relationship Id="rId14" Type="http://schemas.openxmlformats.org/officeDocument/2006/relationships/image" Target="../media/image30.emf"/><Relationship Id="rId2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4.png"/><Relationship Id="rId7" Type="http://schemas.openxmlformats.org/officeDocument/2006/relationships/image" Target="../media/image5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jpg"/><Relationship Id="rId11" Type="http://schemas.openxmlformats.org/officeDocument/2006/relationships/image" Target="../media/image62.jp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0FD-F31B-4690-8153-9485068CE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009" y="658266"/>
            <a:ext cx="7267727" cy="1112140"/>
          </a:xfrm>
        </p:spPr>
        <p:txBody>
          <a:bodyPr/>
          <a:lstStyle/>
          <a:p>
            <a:r>
              <a:rPr lang="en-US" dirty="0"/>
              <a:t>InterSystems IRIS for Health Legacy Data -&gt; FHIR R4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874E3-D776-487E-934B-3B3D0CD5A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InterSystems Sales Engineer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BE340-A37A-43D2-B0C2-E89AF1AE7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Jeff Morgan</a:t>
            </a:r>
          </a:p>
        </p:txBody>
      </p:sp>
    </p:spTree>
    <p:extLst>
      <p:ext uri="{BB962C8B-B14F-4D97-AF65-F5344CB8AC3E}">
        <p14:creationId xmlns:p14="http://schemas.microsoft.com/office/powerpoint/2010/main" val="39732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6CD4A61-27B5-4744-9CBC-89DF7B586006}"/>
              </a:ext>
            </a:extLst>
          </p:cNvPr>
          <p:cNvGrpSpPr>
            <a:grpSpLocks noChangeAspect="1"/>
          </p:cNvGrpSpPr>
          <p:nvPr/>
        </p:nvGrpSpPr>
        <p:grpSpPr>
          <a:xfrm>
            <a:off x="-192910" y="1650881"/>
            <a:ext cx="6830230" cy="4095185"/>
            <a:chOff x="4972424" y="1803592"/>
            <a:chExt cx="6113929" cy="3665714"/>
          </a:xfrm>
        </p:grpSpPr>
        <p:graphicFrame>
          <p:nvGraphicFramePr>
            <p:cNvPr id="20" name="Diagram 19">
              <a:extLst>
                <a:ext uri="{FF2B5EF4-FFF2-40B4-BE49-F238E27FC236}">
                  <a16:creationId xmlns:a16="http://schemas.microsoft.com/office/drawing/2014/main" id="{BD1E5861-376B-40E1-A5E0-F2EBAA654126}"/>
                </a:ext>
              </a:extLst>
            </p:cNvPr>
            <p:cNvGraphicFramePr/>
            <p:nvPr/>
          </p:nvGraphicFramePr>
          <p:xfrm>
            <a:off x="4972424" y="1803592"/>
            <a:ext cx="6113929" cy="366571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CFD89F5-8EC5-4868-8035-AA59A6842D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1960" y="2651829"/>
              <a:ext cx="2064910" cy="2064910"/>
              <a:chOff x="618874" y="2380436"/>
              <a:chExt cx="3400749" cy="3400749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37705AC-4F25-4D5F-AED1-B110463BFBA3}"/>
                  </a:ext>
                </a:extLst>
              </p:cNvPr>
              <p:cNvSpPr/>
              <p:nvPr/>
            </p:nvSpPr>
            <p:spPr>
              <a:xfrm>
                <a:off x="618874" y="2380436"/>
                <a:ext cx="3400749" cy="3400749"/>
              </a:xfrm>
              <a:prstGeom prst="ellipse">
                <a:avLst/>
              </a:prstGeom>
              <a:solidFill>
                <a:schemeClr val="bg1">
                  <a:alpha val="5000"/>
                </a:schemeClr>
              </a:solidFill>
              <a:ln w="25400">
                <a:solidFill>
                  <a:srgbClr val="27318B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BE516BB-F68E-4A54-B07B-C7DD2A2689A9}"/>
                  </a:ext>
                </a:extLst>
              </p:cNvPr>
              <p:cNvSpPr/>
              <p:nvPr/>
            </p:nvSpPr>
            <p:spPr>
              <a:xfrm>
                <a:off x="981222" y="2734907"/>
                <a:ext cx="2691809" cy="26918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A99D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3033B12-8824-426C-99F0-B6B07B395CB8}"/>
                  </a:ext>
                </a:extLst>
              </p:cNvPr>
              <p:cNvGrpSpPr/>
              <p:nvPr/>
            </p:nvGrpSpPr>
            <p:grpSpPr>
              <a:xfrm>
                <a:off x="1047452" y="3139260"/>
                <a:ext cx="2454403" cy="1985113"/>
                <a:chOff x="5837146" y="1997791"/>
                <a:chExt cx="3388566" cy="2740661"/>
              </a:xfrm>
            </p:grpSpPr>
            <p:sp>
              <p:nvSpPr>
                <p:cNvPr id="10" name="Arc 9">
                  <a:extLst>
                    <a:ext uri="{FF2B5EF4-FFF2-40B4-BE49-F238E27FC236}">
                      <a16:creationId xmlns:a16="http://schemas.microsoft.com/office/drawing/2014/main" id="{735D761D-2976-4AE5-BB58-70DCAC755886}"/>
                    </a:ext>
                  </a:extLst>
                </p:cNvPr>
                <p:cNvSpPr/>
                <p:nvPr/>
              </p:nvSpPr>
              <p:spPr>
                <a:xfrm rot="20931416">
                  <a:off x="6263622" y="1997791"/>
                  <a:ext cx="2690787" cy="2690787"/>
                </a:xfrm>
                <a:prstGeom prst="arc">
                  <a:avLst>
                    <a:gd name="adj1" fmla="val 15498761"/>
                    <a:gd name="adj2" fmla="val 17930884"/>
                  </a:avLst>
                </a:prstGeom>
                <a:ln w="25400" cap="rnd">
                  <a:solidFill>
                    <a:srgbClr val="27318B"/>
                  </a:solidFill>
                  <a:round/>
                  <a:headEnd type="triangle" w="lg" len="med"/>
                  <a:tailEnd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3541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A91ED2E4-2A15-4484-981A-314A081CFE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7146" y="2063014"/>
                  <a:ext cx="1606293" cy="1234688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0C762EE-5291-4136-A60A-2B5DA2A242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20817" y="2089336"/>
                  <a:ext cx="1604895" cy="1233612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6631FCF7-E12E-4E56-B83A-8DC7067CC0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47060" y="3593760"/>
                  <a:ext cx="1489212" cy="1144692"/>
                </a:xfrm>
                <a:prstGeom prst="rect">
                  <a:avLst/>
                </a:prstGeom>
              </p:spPr>
            </p:pic>
            <p:sp>
              <p:nvSpPr>
                <p:cNvPr id="14" name="Arc 13">
                  <a:extLst>
                    <a:ext uri="{FF2B5EF4-FFF2-40B4-BE49-F238E27FC236}">
                      <a16:creationId xmlns:a16="http://schemas.microsoft.com/office/drawing/2014/main" id="{CE960DB2-D892-488F-9C2A-5071C27D3451}"/>
                    </a:ext>
                  </a:extLst>
                </p:cNvPr>
                <p:cNvSpPr/>
                <p:nvPr/>
              </p:nvSpPr>
              <p:spPr>
                <a:xfrm rot="14052351">
                  <a:off x="6263486" y="1997792"/>
                  <a:ext cx="2690787" cy="2690787"/>
                </a:xfrm>
                <a:prstGeom prst="arc">
                  <a:avLst>
                    <a:gd name="adj1" fmla="val 15498761"/>
                    <a:gd name="adj2" fmla="val 17930884"/>
                  </a:avLst>
                </a:prstGeom>
                <a:ln w="25400" cap="rnd">
                  <a:solidFill>
                    <a:srgbClr val="27318B"/>
                  </a:solidFill>
                  <a:round/>
                  <a:headEnd type="triangle" w="lg" len="med"/>
                  <a:tailEnd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3541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Arc 14">
                  <a:extLst>
                    <a:ext uri="{FF2B5EF4-FFF2-40B4-BE49-F238E27FC236}">
                      <a16:creationId xmlns:a16="http://schemas.microsoft.com/office/drawing/2014/main" id="{ED137FE8-C1F3-4614-8430-C17E32089D1D}"/>
                    </a:ext>
                  </a:extLst>
                </p:cNvPr>
                <p:cNvSpPr/>
                <p:nvPr/>
              </p:nvSpPr>
              <p:spPr>
                <a:xfrm rot="6429509">
                  <a:off x="6258994" y="1997791"/>
                  <a:ext cx="2690787" cy="2690787"/>
                </a:xfrm>
                <a:prstGeom prst="arc">
                  <a:avLst>
                    <a:gd name="adj1" fmla="val 15498761"/>
                    <a:gd name="adj2" fmla="val 17930884"/>
                  </a:avLst>
                </a:prstGeom>
                <a:ln w="25400" cap="rnd">
                  <a:solidFill>
                    <a:srgbClr val="27318B"/>
                  </a:solidFill>
                  <a:round/>
                  <a:headEnd type="triangle" w="lg" len="med"/>
                  <a:tailEnd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3541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D3FC98A-9E8A-47C7-8B35-1020BD036F10}"/>
                  </a:ext>
                </a:extLst>
              </p:cNvPr>
              <p:cNvCxnSpPr/>
              <p:nvPr/>
            </p:nvCxnSpPr>
            <p:spPr>
              <a:xfrm>
                <a:off x="3729490" y="4080811"/>
                <a:ext cx="244909" cy="0"/>
              </a:xfrm>
              <a:prstGeom prst="straightConnector1">
                <a:avLst/>
              </a:prstGeom>
              <a:ln w="19050" cap="rnd">
                <a:solidFill>
                  <a:srgbClr val="27318B">
                    <a:alpha val="50000"/>
                  </a:srgbClr>
                </a:solidFill>
                <a:prstDash val="sysDot"/>
                <a:round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3EA2AF5-6E4C-48E9-859E-B1C35BAFA7A5}"/>
                  </a:ext>
                </a:extLst>
              </p:cNvPr>
              <p:cNvCxnSpPr/>
              <p:nvPr/>
            </p:nvCxnSpPr>
            <p:spPr>
              <a:xfrm rot="16200000">
                <a:off x="2241586" y="2552728"/>
                <a:ext cx="244909" cy="0"/>
              </a:xfrm>
              <a:prstGeom prst="straightConnector1">
                <a:avLst/>
              </a:prstGeom>
              <a:ln w="19050" cap="rnd">
                <a:solidFill>
                  <a:srgbClr val="27318B">
                    <a:alpha val="50000"/>
                  </a:srgbClr>
                </a:solidFill>
                <a:prstDash val="sysDot"/>
                <a:round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44A5E96-8BBD-4322-BF19-70B11F9A13B8}"/>
                  </a:ext>
                </a:extLst>
              </p:cNvPr>
              <p:cNvCxnSpPr/>
              <p:nvPr/>
            </p:nvCxnSpPr>
            <p:spPr>
              <a:xfrm>
                <a:off x="678295" y="4080811"/>
                <a:ext cx="244909" cy="0"/>
              </a:xfrm>
              <a:prstGeom prst="straightConnector1">
                <a:avLst/>
              </a:prstGeom>
              <a:ln w="19050" cap="rnd">
                <a:solidFill>
                  <a:srgbClr val="27318B">
                    <a:alpha val="50000"/>
                  </a:srgbClr>
                </a:solidFill>
                <a:prstDash val="sysDot"/>
                <a:round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65B14D4-E26A-4E7A-8BE6-C286E5B60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8446" y="2152450"/>
              <a:ext cx="990562" cy="761402"/>
            </a:xfrm>
            <a:prstGeom prst="rect">
              <a:avLst/>
            </a:prstGeom>
            <a:noFill/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FFA4844-26D2-427C-8D95-CD5393621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6120" y="3283595"/>
              <a:ext cx="928228" cy="71348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7D14C41-0A0E-47F5-B1DD-C35A6722B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122" y="4437057"/>
              <a:ext cx="737967" cy="56724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765986-CFAE-40B4-91C8-7AFF1038DE03}"/>
              </a:ext>
            </a:extLst>
          </p:cNvPr>
          <p:cNvSpPr txBox="1"/>
          <p:nvPr/>
        </p:nvSpPr>
        <p:spPr>
          <a:xfrm>
            <a:off x="6642694" y="1995563"/>
            <a:ext cx="4958908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94310" marR="0" lvl="0" indent="-194310" algn="l" defTabSz="914400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Multi-model data engine</a:t>
            </a:r>
          </a:p>
          <a:p>
            <a:pPr marL="194310" marR="0" lvl="0" indent="-194310" algn="l" defTabSz="914400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Horizontal and vertical scaling</a:t>
            </a:r>
          </a:p>
          <a:p>
            <a:pPr marL="194310" marR="0" lvl="0" indent="-194310" algn="l" defTabSz="914400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High performance multi-workload (HTAP)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F3541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1C1792-6C64-4E3B-80E8-6D271A2A0726}"/>
              </a:ext>
            </a:extLst>
          </p:cNvPr>
          <p:cNvSpPr txBox="1"/>
          <p:nvPr/>
        </p:nvSpPr>
        <p:spPr>
          <a:xfrm>
            <a:off x="6599823" y="4660756"/>
            <a:ext cx="4958908" cy="14449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94310" marR="0" lvl="0" indent="-19431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F3541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Native embedded BI and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F3541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IntegratedML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F3541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194310" marR="0" lvl="0" indent="-19431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F3541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Native embedded NLP for concept extraction and search</a:t>
            </a:r>
          </a:p>
          <a:p>
            <a:pPr marL="194310" marR="0" lvl="0" indent="-19431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F3541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High performance, shard-aware Spark connector</a:t>
            </a:r>
          </a:p>
          <a:p>
            <a:pPr marL="194310" marR="0" lvl="0" indent="-19431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F3541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Standard based interfaces for BI, NLP, ML (SQL, UIMA, PMML)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7D640B-AAD9-4067-ACD5-BF1E3C1CC210}"/>
              </a:ext>
            </a:extLst>
          </p:cNvPr>
          <p:cNvSpPr txBox="1"/>
          <p:nvPr/>
        </p:nvSpPr>
        <p:spPr>
          <a:xfrm>
            <a:off x="6637320" y="3004787"/>
            <a:ext cx="2254107" cy="12101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94310" marR="0" lvl="0" indent="-194310" algn="l" defTabSz="914400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A99D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Persistent messaging</a:t>
            </a:r>
          </a:p>
          <a:p>
            <a:pPr marL="194310" marR="0" lvl="0" indent="-194310" algn="l" defTabSz="914400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A99D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Guaranteed delivery</a:t>
            </a:r>
          </a:p>
          <a:p>
            <a:pPr marL="194310" marR="0" lvl="0" indent="-194310" algn="l" defTabSz="914400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A99D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Health standards support</a:t>
            </a:r>
          </a:p>
          <a:p>
            <a:pPr marL="194310" marR="0" lvl="0" indent="-194310" algn="l" defTabSz="914400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A99D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Connector architecture</a:t>
            </a:r>
          </a:p>
          <a:p>
            <a:pPr marL="194310" marR="0" lvl="0" indent="-194310" algn="l" defTabSz="914400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A99D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ESB/SOA support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35C002-203A-41C5-B66C-372A245185B2}"/>
              </a:ext>
            </a:extLst>
          </p:cNvPr>
          <p:cNvSpPr/>
          <p:nvPr/>
        </p:nvSpPr>
        <p:spPr>
          <a:xfrm>
            <a:off x="8866458" y="3004787"/>
            <a:ext cx="29178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4310" marR="0" lvl="0" indent="-19431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A99D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Process Orchestration</a:t>
            </a:r>
          </a:p>
          <a:p>
            <a:pPr marL="194310" marR="0" lvl="0" indent="-19431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A99D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Rules and Workflow engine</a:t>
            </a:r>
          </a:p>
          <a:p>
            <a:pPr marL="194310" marR="0" lvl="0" indent="-19431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A99D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Data Transformation engine</a:t>
            </a:r>
          </a:p>
          <a:p>
            <a:pPr marL="194310" marR="0" lvl="0" indent="-19431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A99D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Native server-side development</a:t>
            </a:r>
          </a:p>
          <a:p>
            <a:pPr marL="194310" marR="0" lvl="0" indent="-19431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A99D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Client-side development </a:t>
            </a:r>
          </a:p>
        </p:txBody>
      </p:sp>
      <p:sp>
        <p:nvSpPr>
          <p:cNvPr id="27" name="Round Same Side Corner Rectangle 4">
            <a:extLst>
              <a:ext uri="{FF2B5EF4-FFF2-40B4-BE49-F238E27FC236}">
                <a16:creationId xmlns:a16="http://schemas.microsoft.com/office/drawing/2014/main" id="{F73501A4-9216-48F2-8106-73C557DD632E}"/>
              </a:ext>
            </a:extLst>
          </p:cNvPr>
          <p:cNvSpPr/>
          <p:nvPr/>
        </p:nvSpPr>
        <p:spPr>
          <a:xfrm>
            <a:off x="340963" y="1245933"/>
            <a:ext cx="11510970" cy="451830"/>
          </a:xfrm>
          <a:prstGeom prst="round2SameRect">
            <a:avLst>
              <a:gd name="adj1" fmla="val 0"/>
              <a:gd name="adj2" fmla="val 0"/>
            </a:avLst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F3541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A Unified Platform for Data Intensive Applications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F3541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EC2B50B3-EA20-42E9-91DA-D346EF1FA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InterSystems IRIS for Health Data Platform</a:t>
            </a:r>
          </a:p>
        </p:txBody>
      </p:sp>
    </p:spTree>
    <p:extLst>
      <p:ext uri="{BB962C8B-B14F-4D97-AF65-F5344CB8AC3E}">
        <p14:creationId xmlns:p14="http://schemas.microsoft.com/office/powerpoint/2010/main" val="239589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781111" y="2011822"/>
            <a:ext cx="3430454" cy="3453759"/>
            <a:chOff x="736812" y="1459040"/>
            <a:chExt cx="5516126" cy="5553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704" y="2844265"/>
              <a:ext cx="1272761" cy="1204950"/>
            </a:xfrm>
            <a:prstGeom prst="rect">
              <a:avLst/>
            </a:prstGeom>
          </p:spPr>
        </p:pic>
        <p:pic>
          <p:nvPicPr>
            <p:cNvPr id="9" name="Picture 8" descr="IHE USA.jpg"/>
            <p:cNvPicPr>
              <a:picLocks noChangeAspect="1"/>
            </p:cNvPicPr>
            <p:nvPr/>
          </p:nvPicPr>
          <p:blipFill rotWithShape="1">
            <a:blip r:embed="rId4" cstate="print"/>
            <a:srcRect l="-4660" t="-15656" r="-3902" b="-18470"/>
            <a:stretch/>
          </p:blipFill>
          <p:spPr>
            <a:xfrm>
              <a:off x="1623717" y="4413663"/>
              <a:ext cx="1933574" cy="6286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 descr="eHealth xchange.jpg"/>
            <p:cNvPicPr>
              <a:picLocks noChangeAspect="1"/>
            </p:cNvPicPr>
            <p:nvPr/>
          </p:nvPicPr>
          <p:blipFill rotWithShape="1">
            <a:blip r:embed="rId5" cstate="print"/>
            <a:srcRect l="-5877" t="-16294" r="-5290" b="-14458"/>
            <a:stretch/>
          </p:blipFill>
          <p:spPr>
            <a:xfrm>
              <a:off x="2479962" y="1459040"/>
              <a:ext cx="1612900" cy="7728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/>
            <a:srcRect l="-3514" t="-16406" r="-3526" b="-15693"/>
            <a:stretch/>
          </p:blipFill>
          <p:spPr>
            <a:xfrm>
              <a:off x="1027446" y="2455412"/>
              <a:ext cx="1971675" cy="6377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71445E87-61E1-4A44-B430-5EA461FA8E73}"/>
                </a:ext>
              </a:extLst>
            </p:cNvPr>
            <p:cNvSpPr txBox="1">
              <a:spLocks/>
            </p:cNvSpPr>
            <p:nvPr/>
          </p:nvSpPr>
          <p:spPr>
            <a:xfrm>
              <a:off x="796568" y="6121818"/>
              <a:ext cx="4979684" cy="8908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300"/>
                </a:spcAft>
                <a:buFont typeface="Arial" panose="020B0604020202020204" pitchFamily="34" charset="0"/>
                <a:buChar char="​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5750" indent="-17145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2865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Trebuchet MS" panose="020B0603020202020204" pitchFamily="34" charset="0"/>
                <a:buChar char="―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400"/>
                </a:spcAft>
                <a:buFont typeface="Arial" panose="020B0604020202020204" pitchFamily="34" charset="0"/>
                <a:buChar char="​"/>
                <a:defRPr sz="2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400"/>
                </a:spcAft>
                <a:buFont typeface="Arial" panose="020B0604020202020204" pitchFamily="34" charset="0"/>
                <a:buChar char="​"/>
                <a:defRPr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buClr>
                  <a:srgbClr val="00A99D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Out-of-the-box healthcare interoperability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/>
            <a:srcRect t="2267" b="-1"/>
            <a:stretch/>
          </p:blipFill>
          <p:spPr>
            <a:xfrm>
              <a:off x="1906509" y="3337397"/>
              <a:ext cx="748353" cy="7658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7B6532-9C94-8341-A184-B1991C5AD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1878" t="15596" r="23470" b="27874"/>
            <a:stretch/>
          </p:blipFill>
          <p:spPr>
            <a:xfrm>
              <a:off x="879135" y="1459040"/>
              <a:ext cx="1489166" cy="8498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7E528F-AD62-3842-ABF2-ED6922534E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6248" t="-14099" r="-5156" b="-9256"/>
            <a:stretch/>
          </p:blipFill>
          <p:spPr>
            <a:xfrm>
              <a:off x="4589638" y="4016693"/>
              <a:ext cx="1245510" cy="8300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93DAC03-CE5D-B446-A29C-F2F0B5344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-7054" t="-26966" r="-7054" b="-26966"/>
            <a:stretch/>
          </p:blipFill>
          <p:spPr>
            <a:xfrm>
              <a:off x="4589638" y="3170915"/>
              <a:ext cx="1663300" cy="6743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69F7BA7-5218-524D-8F10-79220331A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86967" y="4431714"/>
              <a:ext cx="580165" cy="6808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C72807-34D8-0D4E-A39F-59524CD4C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-12456" t="-26301" r="-12456" b="-26301"/>
            <a:stretch/>
          </p:blipFill>
          <p:spPr>
            <a:xfrm>
              <a:off x="4204523" y="2042780"/>
              <a:ext cx="1588957" cy="9229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886"/>
            <a:stretch/>
          </p:blipFill>
          <p:spPr>
            <a:xfrm>
              <a:off x="736812" y="3397452"/>
              <a:ext cx="840480" cy="6124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C496EFD-E9A9-480B-8D6E-BEE6851F64A3}"/>
              </a:ext>
            </a:extLst>
          </p:cNvPr>
          <p:cNvGrpSpPr/>
          <p:nvPr/>
        </p:nvGrpSpPr>
        <p:grpSpPr>
          <a:xfrm>
            <a:off x="8240260" y="2097202"/>
            <a:ext cx="3366001" cy="3368379"/>
            <a:chOff x="8359990" y="2402369"/>
            <a:chExt cx="3366001" cy="336837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2D08A35-7B9C-4E69-AF18-0BECCD55F7BB}"/>
                </a:ext>
              </a:extLst>
            </p:cNvPr>
            <p:cNvGrpSpPr/>
            <p:nvPr/>
          </p:nvGrpSpPr>
          <p:grpSpPr>
            <a:xfrm>
              <a:off x="8669438" y="2402369"/>
              <a:ext cx="2716029" cy="2581519"/>
              <a:chOff x="8496450" y="2052323"/>
              <a:chExt cx="2857385" cy="2690756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BC6A263-099A-4B18-876F-BB2550DDC4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8880210" y="2544786"/>
                <a:ext cx="2122563" cy="163152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113EE0C-DC75-453A-9C37-76E0482A4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502203" y="2272543"/>
                <a:ext cx="384552" cy="405623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DEA4FD4-5213-45B3-877C-27B613D04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59750" y="2052323"/>
                <a:ext cx="363481" cy="363481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673BB30-71C4-4516-A52B-57CC1864CB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96450" y="2870632"/>
                <a:ext cx="489909" cy="384552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D5B9D72A-D74D-4144-9543-DADEA52AE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80333" y="2254853"/>
                <a:ext cx="500445" cy="39508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4EEC6B9-5D42-4E21-A8C6-0CEA2F02F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886755" y="2713443"/>
                <a:ext cx="467080" cy="490146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E6F81C5-7346-4856-8F8B-408AE8106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89741" y="4240586"/>
                <a:ext cx="503498" cy="502493"/>
              </a:xfrm>
              <a:prstGeom prst="rect">
                <a:avLst/>
              </a:prstGeom>
            </p:spPr>
          </p:pic>
        </p:grp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A2DF5253-CDA3-4A81-BBDB-045AC26F7C7B}"/>
                </a:ext>
              </a:extLst>
            </p:cNvPr>
            <p:cNvSpPr txBox="1">
              <a:spLocks/>
            </p:cNvSpPr>
            <p:nvPr/>
          </p:nvSpPr>
          <p:spPr>
            <a:xfrm>
              <a:off x="8359990" y="5216750"/>
              <a:ext cx="3366001" cy="5539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300"/>
                </a:spcAft>
                <a:buFont typeface="Arial" panose="020B0604020202020204" pitchFamily="34" charset="0"/>
                <a:buChar char="​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5750" indent="-17145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2865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Trebuchet MS" panose="020B0603020202020204" pitchFamily="34" charset="0"/>
                <a:buChar char="―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400"/>
                </a:spcAft>
                <a:buFont typeface="Arial" panose="020B0604020202020204" pitchFamily="34" charset="0"/>
                <a:buChar char="​"/>
                <a:defRPr sz="2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400"/>
                </a:spcAft>
                <a:buFont typeface="Arial" panose="020B0604020202020204" pitchFamily="34" charset="0"/>
                <a:buChar char="​"/>
                <a:defRPr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marR="0" lvl="1" indent="0" algn="ctr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00A99D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dirty="0">
                  <a:solidFill>
                    <a:schemeClr val="accent6"/>
                  </a:solidFill>
                  <a:latin typeface="Trebuchet MS"/>
                </a:rPr>
                <a:t>Many sources, one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 model for application </a:t>
              </a:r>
              <a:r>
                <a:rPr lang="en-US" dirty="0">
                  <a:solidFill>
                    <a:schemeClr val="accent6"/>
                  </a:solidFill>
                  <a:latin typeface="Trebuchet MS"/>
                </a:rPr>
                <a:t>development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DA0D9C-D278-45E6-A1DA-543B68ED8DF1}"/>
              </a:ext>
            </a:extLst>
          </p:cNvPr>
          <p:cNvGrpSpPr/>
          <p:nvPr/>
        </p:nvGrpSpPr>
        <p:grpSpPr>
          <a:xfrm>
            <a:off x="4412999" y="2147588"/>
            <a:ext cx="3366001" cy="3287537"/>
            <a:chOff x="4460335" y="2451518"/>
            <a:chExt cx="3366001" cy="328753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963F739-8123-4684-8E5C-D72C1F92137F}"/>
                </a:ext>
              </a:extLst>
            </p:cNvPr>
            <p:cNvGrpSpPr/>
            <p:nvPr/>
          </p:nvGrpSpPr>
          <p:grpSpPr>
            <a:xfrm>
              <a:off x="4460335" y="2451518"/>
              <a:ext cx="3366001" cy="3287537"/>
              <a:chOff x="7458925" y="1908098"/>
              <a:chExt cx="3493938" cy="344916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11C43F6-0D43-0F40-BF9D-8AA0171FD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3538" y="1908098"/>
                <a:ext cx="2364715" cy="2683750"/>
              </a:xfrm>
              <a:prstGeom prst="rect">
                <a:avLst/>
              </a:prstGeom>
            </p:spPr>
          </p:pic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A95C9121-3A11-1F43-897A-3E9557DE77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8925" y="4803265"/>
                <a:ext cx="3493938" cy="55399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300"/>
                  </a:spcAft>
                  <a:buFont typeface="Arial" panose="020B0604020202020204" pitchFamily="34" charset="0"/>
                  <a:buChar char="​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85750" indent="-17145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2865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Trebuchet MS" panose="020B0603020202020204" pitchFamily="34" charset="0"/>
                  <a:buChar char="―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spcAft>
                    <a:spcPts val="400"/>
                  </a:spcAft>
                  <a:buFont typeface="Arial" panose="020B0604020202020204" pitchFamily="34" charset="0"/>
                  <a:buChar char="​"/>
                  <a:defRPr sz="2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spcAft>
                    <a:spcPts val="400"/>
                  </a:spcAft>
                  <a:buFont typeface="Arial" panose="020B0604020202020204" pitchFamily="34" charset="0"/>
                  <a:buChar char="​"/>
                  <a:defRPr sz="2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marR="0" lvl="1" indent="0" algn="ctr" defTabSz="914400" rtl="0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00A99D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dirty="0">
                    <a:solidFill>
                      <a:schemeClr val="tx2"/>
                    </a:solidFill>
                    <a:latin typeface="Trebuchet MS"/>
                  </a:rPr>
                  <a:t>Canonical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rPr>
                  <a:t> messaging data model</a:t>
                </a: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9A1E090-F100-4D2C-BC35-A5C934D4FA86}"/>
                </a:ext>
              </a:extLst>
            </p:cNvPr>
            <p:cNvSpPr/>
            <p:nvPr/>
          </p:nvSpPr>
          <p:spPr>
            <a:xfrm>
              <a:off x="5694744" y="3203589"/>
              <a:ext cx="816924" cy="89384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2"/>
                </a:solidFill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D04A580-C448-4B90-BE5C-587E163FA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760402" y="3172789"/>
              <a:ext cx="648021" cy="955447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EAEC7279-4FB5-44E6-8163-846F33B70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the complexity, simplify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40892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C914B2-3207-4500-8C24-714C203E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997196"/>
          </a:xfrm>
        </p:spPr>
        <p:txBody>
          <a:bodyPr>
            <a:normAutofit/>
          </a:bodyPr>
          <a:lstStyle/>
          <a:p>
            <a:r>
              <a:rPr lang="en-US" dirty="0"/>
              <a:t>Upgrade Safe Extensible Data Model</a:t>
            </a:r>
            <a:br>
              <a:rPr lang="en-US" dirty="0"/>
            </a:br>
            <a:r>
              <a:rPr lang="en-US" dirty="0"/>
              <a:t>(Summary Document Architecture = SDA)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1242" y="1454396"/>
            <a:ext cx="5909771" cy="4344722"/>
          </a:xfrm>
        </p:spPr>
        <p:txBody>
          <a:bodyPr anchor="ctr">
            <a:noAutofit/>
          </a:bodyPr>
          <a:lstStyle/>
          <a:p>
            <a:pPr marL="173038" indent="-173038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comprehensive data model informed by Providers, InterSystems TrakCare EMR, HIEs, and Payers </a:t>
            </a:r>
          </a:p>
          <a:p>
            <a:pPr marL="173038" indent="-173038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Extensible data model that can process data from any source including clinical, claims, device, and non-traditional data</a:t>
            </a:r>
          </a:p>
          <a:p>
            <a:pPr marL="173038" indent="-173038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Upgrade safe customizations that enable proprietary data, ontologies, and standards for population health, quality, care management, patient engagement, and operations, etc.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2FDFC7-977F-48EE-A89F-7985F862AC29}"/>
              </a:ext>
            </a:extLst>
          </p:cNvPr>
          <p:cNvGrpSpPr/>
          <p:nvPr/>
        </p:nvGrpSpPr>
        <p:grpSpPr>
          <a:xfrm>
            <a:off x="495138" y="1454396"/>
            <a:ext cx="5212080" cy="4451001"/>
            <a:chOff x="495138" y="1454396"/>
            <a:chExt cx="5212080" cy="44510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83" y="1454396"/>
              <a:ext cx="5206535" cy="4344722"/>
            </a:xfrm>
            <a:prstGeom prst="rect">
              <a:avLst/>
            </a:prstGeom>
          </p:spPr>
        </p:pic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495138" y="5795669"/>
              <a:ext cx="5212080" cy="10972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vert="horz" lIns="640080" tIns="182880" rIns="182880" bIns="182880" rtlCol="0">
              <a:no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300"/>
                </a:spcAft>
                <a:buFont typeface="Arial" panose="020B0604020202020204" pitchFamily="34" charset="0"/>
                <a:buChar char="​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5750" indent="-17145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2865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Trebuchet MS" panose="020B0603020202020204" pitchFamily="34" charset="0"/>
                <a:buChar char="―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400"/>
                </a:spcAft>
                <a:buFont typeface="Arial" panose="020B0604020202020204" pitchFamily="34" charset="0"/>
                <a:buChar char="​"/>
                <a:defRPr sz="2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400"/>
                </a:spcAft>
                <a:buFont typeface="Arial" panose="020B0604020202020204" pitchFamily="34" charset="0"/>
                <a:buChar char="​"/>
                <a:defRPr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F3541"/>
                </a:solidFill>
                <a:effectLst/>
                <a:uLnTx/>
                <a:uFillTx/>
                <a:ea typeface="+mn-ea"/>
                <a:cs typeface="Arial" pitchFamily="34" charset="0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2774903" y="3571305"/>
              <a:ext cx="548640" cy="548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55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12793"/>
            <a:ext cx="12192000" cy="73705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</p:spPr>
        <p:txBody>
          <a:bodyPr wrap="square" lIns="457200" rIns="4572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2F3541"/>
                </a:solidFill>
                <a:latin typeface="Trebuchet MS" panose="020B0603020202020204"/>
              </a:rPr>
              <a:t>IRIS for Health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F354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translations are optimized for all health standards, allowing faster time to market and lower total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2F354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</a:t>
            </a:r>
            <a:r>
              <a:rPr lang="en-US" sz="1600" dirty="0">
                <a:solidFill>
                  <a:srgbClr val="2F3541"/>
                </a:solidFill>
                <a:latin typeface="Trebuchet MS" panose="020B0603020202020204"/>
              </a:rPr>
              <a:t>cost of ownership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F354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for the development and management of clinical data solutions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F3541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082936" y="2148699"/>
            <a:ext cx="2653628" cy="3753189"/>
            <a:chOff x="1082936" y="2148699"/>
            <a:chExt cx="2653628" cy="3622539"/>
          </a:xfrm>
        </p:grpSpPr>
        <p:sp>
          <p:nvSpPr>
            <p:cNvPr id="3" name="Rounded Rectangle 2"/>
            <p:cNvSpPr/>
            <p:nvPr/>
          </p:nvSpPr>
          <p:spPr>
            <a:xfrm>
              <a:off x="1082936" y="2148699"/>
              <a:ext cx="2653628" cy="4195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CDA, C-CDA, C32, etc.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082936" y="2682531"/>
              <a:ext cx="2653628" cy="4195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Flat Files / SFTP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082936" y="3216363"/>
              <a:ext cx="2653628" cy="4195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REST/JSON/XML/SOAP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082936" y="3750195"/>
              <a:ext cx="2653628" cy="4195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HL7 Version 2 / 3, Z Segments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082936" y="4284027"/>
              <a:ext cx="2653628" cy="4195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X12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082936" y="4817859"/>
              <a:ext cx="2653628" cy="4195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FHIR STU3</a:t>
              </a:r>
              <a:r>
                <a:rPr lang="en-US" sz="1400" dirty="0">
                  <a:solidFill>
                    <a:srgbClr val="FFFFFF"/>
                  </a:solidFill>
                  <a:latin typeface="Trebuchet MS" panose="020B0603020202020204"/>
                </a:rPr>
                <a:t> &amp;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R4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82936" y="5351690"/>
              <a:ext cx="2653628" cy="4195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Custom</a:t>
              </a:r>
            </a:p>
          </p:txBody>
        </p:sp>
      </p:grpSp>
      <p:sp>
        <p:nvSpPr>
          <p:cNvPr id="19" name="Left-Right Arrow 18"/>
          <p:cNvSpPr/>
          <p:nvPr/>
        </p:nvSpPr>
        <p:spPr>
          <a:xfrm>
            <a:off x="3890682" y="3807954"/>
            <a:ext cx="706494" cy="392324"/>
          </a:xfrm>
          <a:prstGeom prst="leftRightArrow">
            <a:avLst>
              <a:gd name="adj1" fmla="val 58029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54CD46-0385-4D1E-A394-97D68F745AEC}"/>
              </a:ext>
            </a:extLst>
          </p:cNvPr>
          <p:cNvGrpSpPr/>
          <p:nvPr/>
        </p:nvGrpSpPr>
        <p:grpSpPr>
          <a:xfrm>
            <a:off x="4597176" y="2148699"/>
            <a:ext cx="6511887" cy="3825581"/>
            <a:chOff x="4597176" y="2148699"/>
            <a:chExt cx="6511887" cy="3825581"/>
          </a:xfrm>
        </p:grpSpPr>
        <p:sp>
          <p:nvSpPr>
            <p:cNvPr id="9" name="Rectangle 33"/>
            <p:cNvSpPr>
              <a:spLocks noChangeArrowheads="1"/>
            </p:cNvSpPr>
            <p:nvPr/>
          </p:nvSpPr>
          <p:spPr bwMode="auto">
            <a:xfrm>
              <a:off x="4751294" y="2148699"/>
              <a:ext cx="6131859" cy="1365292"/>
            </a:xfrm>
            <a:prstGeom prst="rect">
              <a:avLst/>
            </a:prstGeom>
            <a:solidFill>
              <a:srgbClr val="4E57A0"/>
            </a:solidFill>
            <a:ln w="12700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 bwMode="auto">
            <a:xfrm>
              <a:off x="7180605" y="3011877"/>
              <a:ext cx="1273234" cy="258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13716" tIns="13716" rIns="13716" bIns="1371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225"/>
                </a:spcBef>
                <a:spcAft>
                  <a:spcPts val="300"/>
                </a:spcAft>
                <a:buClr>
                  <a:srgbClr val="9A6ED1">
                    <a:lumMod val="50000"/>
                  </a:srgbClr>
                </a:buClr>
                <a:buSzTx/>
                <a:buFontTx/>
                <a:buNone/>
                <a:tabLst/>
                <a:defRPr/>
              </a:pPr>
              <a:r>
                <a:rPr lang="en-US" sz="1500" kern="0" dirty="0">
                  <a:solidFill>
                    <a:srgbClr val="FFFFFF"/>
                  </a:solidFill>
                  <a:latin typeface="Trebuchet MS" panose="020B0603020202020204"/>
                </a:rPr>
                <a:t>IRIS for Health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97176" y="3491331"/>
              <a:ext cx="6511887" cy="2482949"/>
            </a:xfrm>
            <a:prstGeom prst="rect">
              <a:avLst/>
            </a:prstGeom>
          </p:spPr>
        </p:pic>
        <p:sp>
          <p:nvSpPr>
            <p:cNvPr id="18" name="Rectangle 33"/>
            <p:cNvSpPr>
              <a:spLocks noChangeArrowheads="1"/>
            </p:cNvSpPr>
            <p:nvPr/>
          </p:nvSpPr>
          <p:spPr bwMode="auto">
            <a:xfrm>
              <a:off x="4751294" y="3483214"/>
              <a:ext cx="6131859" cy="2418674"/>
            </a:xfrm>
            <a:prstGeom prst="rect">
              <a:avLst/>
            </a:prstGeom>
            <a:solidFill>
              <a:srgbClr val="525ECE">
                <a:alpha val="20000"/>
              </a:srgbClr>
            </a:solidFill>
            <a:ln w="12700">
              <a:noFill/>
            </a:ln>
          </p:spPr>
          <p:txBody>
            <a:bodyPr vert="horz" wrap="square" lIns="182880" tIns="34290" rIns="27432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316326" y="2413576"/>
              <a:ext cx="1001794" cy="928773"/>
              <a:chOff x="5869704" y="2280980"/>
              <a:chExt cx="1001794" cy="928773"/>
            </a:xfrm>
          </p:grpSpPr>
          <p:sp>
            <p:nvSpPr>
              <p:cNvPr id="23" name="Arc 22"/>
              <p:cNvSpPr/>
              <p:nvPr/>
            </p:nvSpPr>
            <p:spPr bwMode="auto">
              <a:xfrm>
                <a:off x="5950217" y="2360827"/>
                <a:ext cx="822960" cy="848926"/>
              </a:xfrm>
              <a:prstGeom prst="arc">
                <a:avLst>
                  <a:gd name="adj1" fmla="val 10812204"/>
                  <a:gd name="adj2" fmla="val 0"/>
                </a:avLst>
              </a:prstGeom>
              <a:noFill/>
              <a:ln w="317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27318A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5869704" y="2645579"/>
                <a:ext cx="1001794" cy="182880"/>
                <a:chOff x="1589534" y="2222040"/>
                <a:chExt cx="1001794" cy="182880"/>
              </a:xfrm>
              <a:solidFill>
                <a:schemeClr val="tx1">
                  <a:lumMod val="20000"/>
                  <a:lumOff val="80000"/>
                </a:schemeClr>
              </a:solidFill>
            </p:grpSpPr>
            <p:sp>
              <p:nvSpPr>
                <p:cNvPr id="27" name="Oval 26"/>
                <p:cNvSpPr>
                  <a:spLocks noChangeAspect="1"/>
                </p:cNvSpPr>
                <p:nvPr/>
              </p:nvSpPr>
              <p:spPr bwMode="auto">
                <a:xfrm>
                  <a:off x="1589534" y="2222040"/>
                  <a:ext cx="182880" cy="182880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7318A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Oval 27"/>
                <p:cNvSpPr>
                  <a:spLocks noChangeAspect="1"/>
                </p:cNvSpPr>
                <p:nvPr/>
              </p:nvSpPr>
              <p:spPr bwMode="auto">
                <a:xfrm>
                  <a:off x="2408448" y="2222040"/>
                  <a:ext cx="182880" cy="182880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7318A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" name="Oval 25"/>
              <p:cNvSpPr>
                <a:spLocks noChangeAspect="1"/>
              </p:cNvSpPr>
              <p:nvPr/>
            </p:nvSpPr>
            <p:spPr bwMode="auto">
              <a:xfrm>
                <a:off x="6279161" y="2280980"/>
                <a:ext cx="182880" cy="18288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7318A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0DEE7A9-D31E-48DC-AFA2-20D68CF6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Out-of-the-box healthcare interoperability</a:t>
            </a:r>
          </a:p>
        </p:txBody>
      </p:sp>
    </p:spTree>
    <p:extLst>
      <p:ext uri="{BB962C8B-B14F-4D97-AF65-F5344CB8AC3E}">
        <p14:creationId xmlns:p14="http://schemas.microsoft.com/office/powerpoint/2010/main" val="3838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E82F4B-2F42-064B-AECB-F9A5B9322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750" y="2346309"/>
            <a:ext cx="2656052" cy="26560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EC58B4-D4B2-45A0-9084-C54A7959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Support in IRIS for Health 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28341A8-23BF-4E55-9CB2-11436691F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317723"/>
            <a:ext cx="9422299" cy="4507344"/>
          </a:xfrm>
        </p:spPr>
        <p:txBody>
          <a:bodyPr>
            <a:normAutofit/>
          </a:bodyPr>
          <a:lstStyle/>
          <a:p>
            <a:r>
              <a:rPr lang="en-US" dirty="0"/>
              <a:t>Supports </a:t>
            </a:r>
            <a:r>
              <a:rPr lang="en-US" dirty="0">
                <a:solidFill>
                  <a:schemeClr val="accent1"/>
                </a:solidFill>
              </a:rPr>
              <a:t>STU3 &amp; R4</a:t>
            </a:r>
            <a:endParaRPr lang="en-US" dirty="0"/>
          </a:p>
          <a:p>
            <a:r>
              <a:rPr lang="en-US" dirty="0"/>
              <a:t>Key Features</a:t>
            </a:r>
          </a:p>
          <a:p>
            <a:pPr marL="685783" indent="-342891">
              <a:lnSpc>
                <a:spcPct val="150000"/>
              </a:lnSpc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FHIR Server &amp; Client components supporting FHIR RESTful API</a:t>
            </a:r>
          </a:p>
          <a:p>
            <a:pPr marL="685783" indent="-34289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FHIR Resource Repository</a:t>
            </a:r>
          </a:p>
          <a:p>
            <a:pPr marL="685783" indent="-34289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Object model for FHIR resources</a:t>
            </a:r>
          </a:p>
          <a:p>
            <a:pPr marL="685783" indent="-34289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Message model for FHIR request &amp; response messages</a:t>
            </a:r>
          </a:p>
          <a:p>
            <a:pPr marL="685783" indent="-34289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DTLs &amp; class methods for conversion between FHIR and SDA </a:t>
            </a:r>
          </a:p>
          <a:p>
            <a:pPr marL="685783" indent="-34289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FHIR Annotations UI for viewing data mappings to/from SDA</a:t>
            </a:r>
          </a:p>
          <a:p>
            <a:pPr marL="685783" indent="-34289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FHIR-based IHE Profiles (</a:t>
            </a:r>
            <a:r>
              <a:rPr lang="en-US" sz="2100" dirty="0" err="1"/>
              <a:t>PIXm</a:t>
            </a:r>
            <a:r>
              <a:rPr lang="en-US" sz="2100" dirty="0"/>
              <a:t>, </a:t>
            </a:r>
            <a:r>
              <a:rPr lang="en-US" sz="2100" dirty="0" err="1"/>
              <a:t>PDQm</a:t>
            </a:r>
            <a:r>
              <a:rPr lang="en-US" sz="2100" dirty="0"/>
              <a:t> &amp; MHD)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4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11DBC1-0215-444F-89E5-C003830E6104}"/>
              </a:ext>
            </a:extLst>
          </p:cNvPr>
          <p:cNvSpPr txBox="1"/>
          <p:nvPr/>
        </p:nvSpPr>
        <p:spPr>
          <a:xfrm>
            <a:off x="3071400" y="2618193"/>
            <a:ext cx="6101456" cy="276999"/>
          </a:xfrm>
          <a:prstGeom prst="rect">
            <a:avLst/>
          </a:prstGeom>
          <a:solidFill>
            <a:schemeClr val="accent1">
              <a:alpha val="93000"/>
            </a:schemeClr>
          </a:solidFill>
        </p:spPr>
        <p:txBody>
          <a:bodyPr wrap="square" t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IRIS analytics Query Engine</a:t>
            </a:r>
          </a:p>
        </p:txBody>
      </p:sp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28642F86-DC37-434A-9B19-1D293BD0F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27" y="1240695"/>
            <a:ext cx="1967274" cy="1052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6199447-B12A-4B18-8B68-84560F1B2C6E}"/>
              </a:ext>
            </a:extLst>
          </p:cNvPr>
          <p:cNvGrpSpPr/>
          <p:nvPr/>
        </p:nvGrpSpPr>
        <p:grpSpPr>
          <a:xfrm>
            <a:off x="3375571" y="3218363"/>
            <a:ext cx="5395911" cy="2443424"/>
            <a:chOff x="3375571" y="3218363"/>
            <a:chExt cx="5395911" cy="2443424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2CB156B-3557-4910-94D3-D80C3C34A48B}"/>
                </a:ext>
              </a:extLst>
            </p:cNvPr>
            <p:cNvSpPr/>
            <p:nvPr/>
          </p:nvSpPr>
          <p:spPr bwMode="auto">
            <a:xfrm>
              <a:off x="4301684" y="4450540"/>
              <a:ext cx="3595873" cy="1211247"/>
            </a:xfrm>
            <a:prstGeom prst="can">
              <a:avLst/>
            </a:prstGeom>
            <a:solidFill>
              <a:srgbClr val="030C51"/>
            </a:solidFill>
            <a:ln w="9525" cap="flat" cmpd="sng" algn="ctr">
              <a:solidFill>
                <a:schemeClr val="bg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36576" tIns="36576" rIns="36576" bIns="36576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1084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0246" name="Curved Right Arrow 1">
              <a:extLst>
                <a:ext uri="{FF2B5EF4-FFF2-40B4-BE49-F238E27FC236}">
                  <a16:creationId xmlns:a16="http://schemas.microsoft.com/office/drawing/2014/main" id="{044D5EAA-DA4C-4E27-B248-737010C13A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057416">
              <a:off x="8041232" y="3902293"/>
              <a:ext cx="730250" cy="1216025"/>
            </a:xfrm>
            <a:prstGeom prst="curvedRightArrow">
              <a:avLst>
                <a:gd name="adj1" fmla="val 25040"/>
                <a:gd name="adj2" fmla="val 50080"/>
                <a:gd name="adj3" fmla="val 25000"/>
              </a:avLst>
            </a:prstGeom>
            <a:solidFill>
              <a:srgbClr val="C00000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bg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rgbClr val="FFFF66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FF66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rgbClr val="FFFF66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EB1515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FFFF66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rgbClr val="FFFF66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FFFF66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FFFF66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FFFF66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FFFF66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FFFF66"/>
                  </a:solidFill>
                  <a:latin typeface="Verdana" panose="020B060403050404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F354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endParaRPr>
            </a:p>
          </p:txBody>
        </p:sp>
        <p:sp>
          <p:nvSpPr>
            <p:cNvPr id="10247" name="Curved Right Arrow 18">
              <a:extLst>
                <a:ext uri="{FF2B5EF4-FFF2-40B4-BE49-F238E27FC236}">
                  <a16:creationId xmlns:a16="http://schemas.microsoft.com/office/drawing/2014/main" id="{9645ED2C-3435-4E12-9167-1EC84FC4B6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057416" flipH="1">
              <a:off x="3375571" y="3802280"/>
              <a:ext cx="777875" cy="1339850"/>
            </a:xfrm>
            <a:prstGeom prst="curvedRightArrow">
              <a:avLst>
                <a:gd name="adj1" fmla="val 24983"/>
                <a:gd name="adj2" fmla="val 49975"/>
                <a:gd name="adj3" fmla="val 25000"/>
              </a:avLst>
            </a:prstGeom>
            <a:solidFill>
              <a:srgbClr val="C00000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bg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rgbClr val="FFFF66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FF66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rgbClr val="FFFF66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EB1515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FFFF66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rgbClr val="FFFF66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FFFF66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FFFF66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FFFF66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FFFF66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FFFF66"/>
                  </a:solidFill>
                  <a:latin typeface="Verdana" panose="020B060403050404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F354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DCE424-58D3-4967-91F1-1133B03C2A07}"/>
                </a:ext>
              </a:extLst>
            </p:cNvPr>
            <p:cNvSpPr txBox="1"/>
            <p:nvPr/>
          </p:nvSpPr>
          <p:spPr>
            <a:xfrm>
              <a:off x="4575621" y="5005430"/>
              <a:ext cx="3048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Source Data: structured &amp; unstructured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3365BF-4BE1-4495-B04B-6A0D533E6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7701" y="3218363"/>
              <a:ext cx="1132828" cy="113871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D070227-B790-41B3-8010-40693736A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6216" y="3220166"/>
              <a:ext cx="1132828" cy="113871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5C3C4D8-9699-42CD-9B01-970D6B45B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4730" y="3218363"/>
              <a:ext cx="1132828" cy="1138713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5BB36F8-1BE6-46A5-B9E2-20EA90D5B9D2}"/>
              </a:ext>
            </a:extLst>
          </p:cNvPr>
          <p:cNvGrpSpPr/>
          <p:nvPr/>
        </p:nvGrpSpPr>
        <p:grpSpPr>
          <a:xfrm>
            <a:off x="863556" y="2233404"/>
            <a:ext cx="1544933" cy="1898787"/>
            <a:chOff x="869533" y="2690604"/>
            <a:chExt cx="1544933" cy="189878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A7660C-1FFF-4F63-868B-8AB186D28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613" y="2690604"/>
              <a:ext cx="1002066" cy="82743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BECB78C-18C4-4AE1-907E-FE90799C4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33" y="3675563"/>
              <a:ext cx="1544933" cy="40741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03E46BC-2536-4C1C-9A50-51162AA9E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752" y="4181971"/>
              <a:ext cx="1298869" cy="40742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375331-7704-4C62-8F40-35E291EBD40A}"/>
              </a:ext>
            </a:extLst>
          </p:cNvPr>
          <p:cNvGrpSpPr/>
          <p:nvPr/>
        </p:nvGrpSpPr>
        <p:grpSpPr>
          <a:xfrm>
            <a:off x="10036095" y="2200357"/>
            <a:ext cx="1127941" cy="2036012"/>
            <a:chOff x="10106849" y="2705250"/>
            <a:chExt cx="1127941" cy="203601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B689363-9EB3-4928-BBD0-A0D71C89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6849" y="2705250"/>
              <a:ext cx="1127941" cy="112794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813019-BB56-42FE-BFED-7B012FDF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7026" y="3743498"/>
              <a:ext cx="997764" cy="997764"/>
            </a:xfrm>
            <a:prstGeom prst="rect">
              <a:avLst/>
            </a:prstGeom>
          </p:spPr>
        </p:pic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B0E1683F-59D6-6E47-85DB-2C2DE22298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0965" y="1240696"/>
            <a:ext cx="2191891" cy="108267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D491C0B-F228-4267-8634-EBC48C6F72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2713" y="1240696"/>
            <a:ext cx="1813640" cy="108267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416C5FF-44F3-4A27-97ED-F224728EF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built in with easy access</a:t>
            </a:r>
          </a:p>
        </p:txBody>
      </p:sp>
    </p:spTree>
    <p:extLst>
      <p:ext uri="{BB962C8B-B14F-4D97-AF65-F5344CB8AC3E}">
        <p14:creationId xmlns:p14="http://schemas.microsoft.com/office/powerpoint/2010/main" val="385406623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337E-4402-014D-B838-5A7CD761D5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35134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 bwMode="auto">
          <a:xfrm>
            <a:off x="9258647" y="1422233"/>
            <a:ext cx="481384" cy="3232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270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2A5E5">
                    <a:lumMod val="5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Adapters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640227" y="1422233"/>
            <a:ext cx="481384" cy="32321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2A5E5">
                    <a:lumMod val="5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Adapters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555304" y="4420299"/>
            <a:ext cx="5259468" cy="15594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2A5E5">
                    <a:lumMod val="5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Message Repository</a:t>
            </a:r>
          </a:p>
        </p:txBody>
      </p:sp>
      <p:sp>
        <p:nvSpPr>
          <p:cNvPr id="26" name="Oval 25"/>
          <p:cNvSpPr/>
          <p:nvPr/>
        </p:nvSpPr>
        <p:spPr bwMode="auto">
          <a:xfrm>
            <a:off x="6095417" y="1873590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091957" y="2365676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098365" y="2873255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6093686" y="3345308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 bwMode="auto">
          <a:xfrm>
            <a:off x="5789339" y="1422234"/>
            <a:ext cx="804771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Process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4176368" y="1880913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3864530" y="1427793"/>
            <a:ext cx="806375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Service</a:t>
            </a:r>
          </a:p>
        </p:txBody>
      </p:sp>
      <p:sp>
        <p:nvSpPr>
          <p:cNvPr id="32" name="Oval 31"/>
          <p:cNvSpPr/>
          <p:nvPr/>
        </p:nvSpPr>
        <p:spPr bwMode="auto">
          <a:xfrm>
            <a:off x="8004469" y="1886334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 bwMode="auto">
          <a:xfrm>
            <a:off x="7565482" y="1422234"/>
            <a:ext cx="1066061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Operation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>
            <a:off x="3121611" y="1972264"/>
            <a:ext cx="105475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5" name="Straight Arrow Connector 64"/>
          <p:cNvCxnSpPr/>
          <p:nvPr/>
        </p:nvCxnSpPr>
        <p:spPr bwMode="auto">
          <a:xfrm flipV="1">
            <a:off x="4363205" y="1968338"/>
            <a:ext cx="1736346" cy="12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72" name="Curved Connector 71"/>
          <p:cNvCxnSpPr>
            <a:stCxn id="26" idx="2"/>
            <a:endCxn id="27" idx="2"/>
          </p:cNvCxnSpPr>
          <p:nvPr/>
        </p:nvCxnSpPr>
        <p:spPr bwMode="auto">
          <a:xfrm rot="10800000" flipV="1">
            <a:off x="6091957" y="1964942"/>
            <a:ext cx="3460" cy="492086"/>
          </a:xfrm>
          <a:prstGeom prst="curvedConnector3">
            <a:avLst>
              <a:gd name="adj1" fmla="val 670693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79" name="Curved Connector 78"/>
          <p:cNvCxnSpPr/>
          <p:nvPr/>
        </p:nvCxnSpPr>
        <p:spPr bwMode="auto">
          <a:xfrm rot="10800000" flipV="1">
            <a:off x="6084875" y="2488216"/>
            <a:ext cx="3460" cy="486360"/>
          </a:xfrm>
          <a:prstGeom prst="curvedConnector3">
            <a:avLst>
              <a:gd name="adj1" fmla="val 670693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84" name="TextBox 83"/>
          <p:cNvSpPr txBox="1"/>
          <p:nvPr/>
        </p:nvSpPr>
        <p:spPr bwMode="auto">
          <a:xfrm>
            <a:off x="4441336" y="2590919"/>
            <a:ext cx="1452385" cy="22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BDF3C">
                    <a:lumMod val="5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Data Transformation</a:t>
            </a:r>
          </a:p>
        </p:txBody>
      </p:sp>
      <p:cxnSp>
        <p:nvCxnSpPr>
          <p:cNvPr id="85" name="Curved Connector 84"/>
          <p:cNvCxnSpPr/>
          <p:nvPr/>
        </p:nvCxnSpPr>
        <p:spPr bwMode="auto">
          <a:xfrm rot="10800000" flipV="1">
            <a:off x="6079903" y="2982078"/>
            <a:ext cx="3460" cy="486360"/>
          </a:xfrm>
          <a:prstGeom prst="curvedConnector3">
            <a:avLst>
              <a:gd name="adj1" fmla="val 670693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86" name="TextBox 85"/>
          <p:cNvSpPr txBox="1"/>
          <p:nvPr/>
        </p:nvSpPr>
        <p:spPr bwMode="auto">
          <a:xfrm>
            <a:off x="4670905" y="3606742"/>
            <a:ext cx="1206786" cy="22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BDF3C">
                    <a:lumMod val="5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Workflow Engine</a:t>
            </a:r>
          </a:p>
        </p:txBody>
      </p:sp>
      <p:cxnSp>
        <p:nvCxnSpPr>
          <p:cNvPr id="88" name="Straight Arrow Connector 87"/>
          <p:cNvCxnSpPr>
            <a:stCxn id="26" idx="6"/>
            <a:endCxn id="32" idx="2"/>
          </p:cNvCxnSpPr>
          <p:nvPr/>
        </p:nvCxnSpPr>
        <p:spPr bwMode="auto">
          <a:xfrm>
            <a:off x="6278120" y="1964942"/>
            <a:ext cx="1726349" cy="127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93" name="Straight Arrow Connector 92"/>
          <p:cNvCxnSpPr>
            <a:stCxn id="6" idx="4"/>
          </p:cNvCxnSpPr>
          <p:nvPr/>
        </p:nvCxnSpPr>
        <p:spPr bwMode="auto">
          <a:xfrm flipH="1">
            <a:off x="4267719" y="2063616"/>
            <a:ext cx="1" cy="24500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triangle"/>
          </a:ln>
          <a:effectLst/>
        </p:spPr>
      </p:cxnSp>
      <p:cxnSp>
        <p:nvCxnSpPr>
          <p:cNvPr id="94" name="Straight Arrow Connector 93"/>
          <p:cNvCxnSpPr/>
          <p:nvPr/>
        </p:nvCxnSpPr>
        <p:spPr bwMode="auto">
          <a:xfrm flipH="1">
            <a:off x="6180149" y="2096257"/>
            <a:ext cx="9568" cy="24230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triangle"/>
          </a:ln>
          <a:effectLst/>
        </p:spPr>
      </p:cxnSp>
      <p:cxnSp>
        <p:nvCxnSpPr>
          <p:cNvPr id="101" name="Straight Arrow Connector 100"/>
          <p:cNvCxnSpPr>
            <a:stCxn id="32" idx="4"/>
          </p:cNvCxnSpPr>
          <p:nvPr/>
        </p:nvCxnSpPr>
        <p:spPr bwMode="auto">
          <a:xfrm>
            <a:off x="8095821" y="2069037"/>
            <a:ext cx="10022" cy="24553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triangle"/>
          </a:ln>
          <a:effectLst/>
        </p:spPr>
      </p:cxnSp>
      <p:sp>
        <p:nvSpPr>
          <p:cNvPr id="103" name="Oval 102"/>
          <p:cNvSpPr/>
          <p:nvPr/>
        </p:nvSpPr>
        <p:spPr bwMode="auto">
          <a:xfrm>
            <a:off x="4149114" y="4526331"/>
            <a:ext cx="237209" cy="237209"/>
          </a:xfrm>
          <a:prstGeom prst="ellips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6052950" y="4534562"/>
            <a:ext cx="237209" cy="237209"/>
          </a:xfrm>
          <a:prstGeom prst="ellips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8" name="Oval 107"/>
          <p:cNvSpPr/>
          <p:nvPr/>
        </p:nvSpPr>
        <p:spPr bwMode="auto">
          <a:xfrm>
            <a:off x="7987238" y="4534562"/>
            <a:ext cx="237209" cy="237209"/>
          </a:xfrm>
          <a:prstGeom prst="ellips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6093685" y="3841167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51" name="Curved Connector 50"/>
          <p:cNvCxnSpPr/>
          <p:nvPr/>
        </p:nvCxnSpPr>
        <p:spPr bwMode="auto">
          <a:xfrm rot="10800000" flipV="1">
            <a:off x="6065885" y="3489750"/>
            <a:ext cx="3460" cy="486360"/>
          </a:xfrm>
          <a:prstGeom prst="curvedConnector3">
            <a:avLst>
              <a:gd name="adj1" fmla="val 670693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6" name="TextBox 15"/>
          <p:cNvSpPr txBox="1"/>
          <p:nvPr/>
        </p:nvSpPr>
        <p:spPr bwMode="auto">
          <a:xfrm>
            <a:off x="4321111" y="3088491"/>
            <a:ext cx="1556580" cy="22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BDF3C">
                    <a:lumMod val="5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Process Orchestration</a:t>
            </a:r>
          </a:p>
        </p:txBody>
      </p:sp>
      <p:sp>
        <p:nvSpPr>
          <p:cNvPr id="33" name="TextBox 32"/>
          <p:cNvSpPr txBox="1"/>
          <p:nvPr/>
        </p:nvSpPr>
        <p:spPr bwMode="auto">
          <a:xfrm>
            <a:off x="9911725" y="1923901"/>
            <a:ext cx="1094915" cy="28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Technology</a:t>
            </a:r>
          </a:p>
        </p:txBody>
      </p:sp>
      <p:sp>
        <p:nvSpPr>
          <p:cNvPr id="69" name="TextBox 68"/>
          <p:cNvSpPr txBox="1"/>
          <p:nvPr/>
        </p:nvSpPr>
        <p:spPr bwMode="auto">
          <a:xfrm>
            <a:off x="9910775" y="2877979"/>
            <a:ext cx="799963" cy="28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Vendors</a:t>
            </a:r>
          </a:p>
        </p:txBody>
      </p:sp>
      <p:sp>
        <p:nvSpPr>
          <p:cNvPr id="70" name="TextBox 69"/>
          <p:cNvSpPr txBox="1"/>
          <p:nvPr/>
        </p:nvSpPr>
        <p:spPr bwMode="auto">
          <a:xfrm>
            <a:off x="9910684" y="3818597"/>
            <a:ext cx="971484" cy="28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Standards</a:t>
            </a:r>
          </a:p>
        </p:txBody>
      </p:sp>
      <p:sp>
        <p:nvSpPr>
          <p:cNvPr id="82" name="TextBox 81"/>
          <p:cNvSpPr txBox="1"/>
          <p:nvPr/>
        </p:nvSpPr>
        <p:spPr bwMode="auto">
          <a:xfrm>
            <a:off x="1247973" y="1891261"/>
            <a:ext cx="1228091" cy="28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Technology</a:t>
            </a:r>
          </a:p>
        </p:txBody>
      </p:sp>
      <p:sp>
        <p:nvSpPr>
          <p:cNvPr id="83" name="TextBox 82"/>
          <p:cNvSpPr txBox="1"/>
          <p:nvPr/>
        </p:nvSpPr>
        <p:spPr bwMode="auto">
          <a:xfrm>
            <a:off x="1259061" y="2850441"/>
            <a:ext cx="1214707" cy="28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Vendors</a:t>
            </a:r>
          </a:p>
        </p:txBody>
      </p:sp>
      <p:sp>
        <p:nvSpPr>
          <p:cNvPr id="87" name="TextBox 86"/>
          <p:cNvSpPr txBox="1"/>
          <p:nvPr/>
        </p:nvSpPr>
        <p:spPr bwMode="auto">
          <a:xfrm>
            <a:off x="1255162" y="3803756"/>
            <a:ext cx="1222820" cy="28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7318A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Standards</a:t>
            </a:r>
          </a:p>
        </p:txBody>
      </p:sp>
      <p:sp>
        <p:nvSpPr>
          <p:cNvPr id="35" name="Pentagon 34"/>
          <p:cNvSpPr/>
          <p:nvPr/>
        </p:nvSpPr>
        <p:spPr bwMode="auto">
          <a:xfrm>
            <a:off x="2484587" y="2033911"/>
            <a:ext cx="209129" cy="124691"/>
          </a:xfrm>
          <a:prstGeom prst="homePlat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89" name="Pentagon 88"/>
          <p:cNvSpPr/>
          <p:nvPr/>
        </p:nvSpPr>
        <p:spPr bwMode="auto">
          <a:xfrm>
            <a:off x="2478952" y="2991764"/>
            <a:ext cx="209129" cy="124691"/>
          </a:xfrm>
          <a:prstGeom prst="homePlat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2" name="Pentagon 91"/>
          <p:cNvSpPr/>
          <p:nvPr/>
        </p:nvSpPr>
        <p:spPr bwMode="auto">
          <a:xfrm>
            <a:off x="2484957" y="3928607"/>
            <a:ext cx="209129" cy="124691"/>
          </a:xfrm>
          <a:prstGeom prst="homePlat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8" name="Pentagon 97"/>
          <p:cNvSpPr/>
          <p:nvPr/>
        </p:nvSpPr>
        <p:spPr bwMode="auto">
          <a:xfrm rot="10800000">
            <a:off x="9685550" y="2048227"/>
            <a:ext cx="209129" cy="124691"/>
          </a:xfrm>
          <a:prstGeom prst="homePlat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0" name="Pentagon 99"/>
          <p:cNvSpPr/>
          <p:nvPr/>
        </p:nvSpPr>
        <p:spPr bwMode="auto">
          <a:xfrm rot="10800000">
            <a:off x="9683500" y="2980254"/>
            <a:ext cx="209129" cy="124691"/>
          </a:xfrm>
          <a:prstGeom prst="homePlat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9" name="Pentagon 108"/>
          <p:cNvSpPr/>
          <p:nvPr/>
        </p:nvSpPr>
        <p:spPr bwMode="auto">
          <a:xfrm rot="10800000">
            <a:off x="9683809" y="3928607"/>
            <a:ext cx="209129" cy="124691"/>
          </a:xfrm>
          <a:prstGeom prst="homePlat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13" name="Oval 112"/>
          <p:cNvSpPr/>
          <p:nvPr/>
        </p:nvSpPr>
        <p:spPr bwMode="auto">
          <a:xfrm>
            <a:off x="4174206" y="2361897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14" name="Oval 113"/>
          <p:cNvSpPr/>
          <p:nvPr/>
        </p:nvSpPr>
        <p:spPr bwMode="auto">
          <a:xfrm>
            <a:off x="4174206" y="2868089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15" name="Oval 114"/>
          <p:cNvSpPr/>
          <p:nvPr/>
        </p:nvSpPr>
        <p:spPr bwMode="auto">
          <a:xfrm>
            <a:off x="4174206" y="3386480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116" name="Straight Arrow Connector 115"/>
          <p:cNvCxnSpPr/>
          <p:nvPr/>
        </p:nvCxnSpPr>
        <p:spPr bwMode="auto">
          <a:xfrm>
            <a:off x="3119449" y="2468041"/>
            <a:ext cx="105475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17" name="Straight Arrow Connector 116"/>
          <p:cNvCxnSpPr/>
          <p:nvPr/>
        </p:nvCxnSpPr>
        <p:spPr bwMode="auto">
          <a:xfrm>
            <a:off x="3119448" y="2966638"/>
            <a:ext cx="105475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18" name="Straight Arrow Connector 117"/>
          <p:cNvCxnSpPr/>
          <p:nvPr/>
        </p:nvCxnSpPr>
        <p:spPr bwMode="auto">
          <a:xfrm>
            <a:off x="3119447" y="3477831"/>
            <a:ext cx="105475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19" name="Oval 118"/>
          <p:cNvSpPr/>
          <p:nvPr/>
        </p:nvSpPr>
        <p:spPr bwMode="auto">
          <a:xfrm>
            <a:off x="8009702" y="2370031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20" name="Oval 119"/>
          <p:cNvSpPr/>
          <p:nvPr/>
        </p:nvSpPr>
        <p:spPr bwMode="auto">
          <a:xfrm>
            <a:off x="8005262" y="2867631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 bwMode="auto">
          <a:xfrm>
            <a:off x="8006616" y="3340868"/>
            <a:ext cx="182703" cy="1827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318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59" name="Straight Arrow Connector 58"/>
          <p:cNvCxnSpPr/>
          <p:nvPr/>
        </p:nvCxnSpPr>
        <p:spPr bwMode="auto">
          <a:xfrm flipV="1">
            <a:off x="8184260" y="1977684"/>
            <a:ext cx="1074423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1" name="Straight Arrow Connector 60"/>
          <p:cNvCxnSpPr>
            <a:stCxn id="119" idx="6"/>
          </p:cNvCxnSpPr>
          <p:nvPr/>
        </p:nvCxnSpPr>
        <p:spPr bwMode="auto">
          <a:xfrm>
            <a:off x="8192405" y="2461383"/>
            <a:ext cx="1086714" cy="66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22" name="Straight Arrow Connector 121"/>
          <p:cNvCxnSpPr/>
          <p:nvPr/>
        </p:nvCxnSpPr>
        <p:spPr bwMode="auto">
          <a:xfrm>
            <a:off x="8184570" y="2953807"/>
            <a:ext cx="1086714" cy="66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23" name="Straight Arrow Connector 122"/>
          <p:cNvCxnSpPr/>
          <p:nvPr/>
        </p:nvCxnSpPr>
        <p:spPr bwMode="auto">
          <a:xfrm>
            <a:off x="8183991" y="3432476"/>
            <a:ext cx="1086714" cy="66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" name="TextBox 1"/>
          <p:cNvSpPr txBox="1"/>
          <p:nvPr/>
        </p:nvSpPr>
        <p:spPr bwMode="auto">
          <a:xfrm>
            <a:off x="3580831" y="5268767"/>
            <a:ext cx="5259468" cy="77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2A5E5">
                    <a:lumMod val="5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 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Metadata		     Visual Trace	Activity Monitoring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                 Search/Edit/Resend	          Audit Log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2A5E5">
                    <a:lumMod val="5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		</a:t>
            </a:r>
          </a:p>
        </p:txBody>
      </p:sp>
      <p:sp>
        <p:nvSpPr>
          <p:cNvPr id="78" name="TextBox 77"/>
          <p:cNvSpPr txBox="1"/>
          <p:nvPr/>
        </p:nvSpPr>
        <p:spPr bwMode="auto">
          <a:xfrm>
            <a:off x="4930252" y="2096257"/>
            <a:ext cx="899349" cy="22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8288" tIns="18288" rIns="18288" bIns="1828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400"/>
              </a:spcAft>
              <a:buClr>
                <a:srgbClr val="9A6ED1">
                  <a:lumMod val="50000"/>
                </a:srgbClr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BDF3C">
                    <a:lumMod val="5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Rules Engine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873B1A1-F3B4-4F97-AB3C-9CBCB66EF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8930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 animBg="1"/>
      <p:bldP spid="9" grpId="0" animBg="1"/>
      <p:bldP spid="26" grpId="0" animBg="1"/>
      <p:bldP spid="27" grpId="0" animBg="1"/>
      <p:bldP spid="28" grpId="0" animBg="1"/>
      <p:bldP spid="29" grpId="0" animBg="1"/>
      <p:bldP spid="42" grpId="0"/>
      <p:bldP spid="6" grpId="0" animBg="1"/>
      <p:bldP spid="37" grpId="0"/>
      <p:bldP spid="32" grpId="0" animBg="1"/>
      <p:bldP spid="41" grpId="0"/>
      <p:bldP spid="84" grpId="0"/>
      <p:bldP spid="86" grpId="0"/>
      <p:bldP spid="103" grpId="0" animBg="1"/>
      <p:bldP spid="104" grpId="0" animBg="1"/>
      <p:bldP spid="108" grpId="0" animBg="1"/>
      <p:bldP spid="50" grpId="0" animBg="1"/>
      <p:bldP spid="16" grpId="0"/>
      <p:bldP spid="33" grpId="0"/>
      <p:bldP spid="69" grpId="0"/>
      <p:bldP spid="70" grpId="0"/>
      <p:bldP spid="82" grpId="0"/>
      <p:bldP spid="83" grpId="0"/>
      <p:bldP spid="87" grpId="0"/>
      <p:bldP spid="35" grpId="0" animBg="1"/>
      <p:bldP spid="89" grpId="0" animBg="1"/>
      <p:bldP spid="92" grpId="0" animBg="1"/>
      <p:bldP spid="98" grpId="0" animBg="1"/>
      <p:bldP spid="100" grpId="0" animBg="1"/>
      <p:bldP spid="109" grpId="0" animBg="1"/>
      <p:bldP spid="113" grpId="0" animBg="1"/>
      <p:bldP spid="114" grpId="0" animBg="1"/>
      <p:bldP spid="115" grpId="0" animBg="1"/>
      <p:bldP spid="119" grpId="0" animBg="1"/>
      <p:bldP spid="120" grpId="0" animBg="1"/>
      <p:bldP spid="121" grpId="0" animBg="1"/>
      <p:bldP spid="2" grpId="0"/>
      <p:bldP spid="78" grpId="0"/>
    </p:bldLst>
  </p:timing>
</p:sld>
</file>

<file path=ppt/theme/theme1.xml><?xml version="1.0" encoding="utf-8"?>
<a:theme xmlns:a="http://schemas.openxmlformats.org/drawingml/2006/main" name="1_InterSystems Light">
  <a:themeElements>
    <a:clrScheme name="Intersystems 2017">
      <a:dk1>
        <a:srgbClr val="2F3541"/>
      </a:dk1>
      <a:lt1>
        <a:sysClr val="window" lastClr="FFFFFF"/>
      </a:lt1>
      <a:dk2>
        <a:srgbClr val="27318A"/>
      </a:dk2>
      <a:lt2>
        <a:srgbClr val="E8E8E8"/>
      </a:lt2>
      <a:accent1>
        <a:srgbClr val="00A99D"/>
      </a:accent1>
      <a:accent2>
        <a:srgbClr val="62A5E5"/>
      </a:accent2>
      <a:accent3>
        <a:srgbClr val="FBDF3C"/>
      </a:accent3>
      <a:accent4>
        <a:srgbClr val="FB7F41"/>
      </a:accent4>
      <a:accent5>
        <a:srgbClr val="9A6ED1"/>
      </a:accent5>
      <a:accent6>
        <a:srgbClr val="910844"/>
      </a:accent6>
      <a:hlink>
        <a:srgbClr val="62A5E5"/>
      </a:hlink>
      <a:folHlink>
        <a:srgbClr val="00A99D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tx1">
              <a:lumMod val="60000"/>
              <a:lumOff val="40000"/>
            </a:schemeClr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110000"/>
          </a:lnSpc>
          <a:spcBef>
            <a:spcPts val="600"/>
          </a:spcBef>
          <a:spcAft>
            <a:spcPts val="300"/>
          </a:spcAft>
          <a:buFont typeface="Arial" panose="020B0604020202020204" pitchFamily="34" charset="0"/>
          <a:buChar char="​"/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Adjusted July 2020 Slide Master - CDT.potx" id="{1DA38F4D-F900-450E-92D0-EB324988FC8A}" vid="{7CA6B2EE-25D0-49A0-B4F9-17245A4DBC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15749</TotalTime>
  <Words>425</Words>
  <Application>Microsoft Office PowerPoint</Application>
  <PresentationFormat>Widescreen</PresentationFormat>
  <Paragraphs>89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Gotham Black</vt:lpstr>
      <vt:lpstr>Gotham Book</vt:lpstr>
      <vt:lpstr>Times New Roman</vt:lpstr>
      <vt:lpstr>Trebuchet MS</vt:lpstr>
      <vt:lpstr>Verdana</vt:lpstr>
      <vt:lpstr>Webdings</vt:lpstr>
      <vt:lpstr>1_InterSystems Light</vt:lpstr>
      <vt:lpstr>InterSystems IRIS for Health Legacy Data -&gt; FHIR R4</vt:lpstr>
      <vt:lpstr>InterSystems IRIS for Health Data Platform</vt:lpstr>
      <vt:lpstr>Organize the complexity, simplify the application</vt:lpstr>
      <vt:lpstr>Upgrade Safe Extensible Data Model (Summary Document Architecture = SDA)</vt:lpstr>
      <vt:lpstr>Out-of-the-box healthcare interoperability</vt:lpstr>
      <vt:lpstr>FHIR Support in IRIS for Health </vt:lpstr>
      <vt:lpstr>Analytics built in with easy access</vt:lpstr>
      <vt:lpstr>Demonstration</vt:lpstr>
      <vt:lpstr>Messaging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 Lindquist</dc:creator>
  <cp:lastModifiedBy>Jeff Morgan</cp:lastModifiedBy>
  <cp:revision>100</cp:revision>
  <dcterms:created xsi:type="dcterms:W3CDTF">2020-07-27T19:50:00Z</dcterms:created>
  <dcterms:modified xsi:type="dcterms:W3CDTF">2021-06-03T14:01:52Z</dcterms:modified>
</cp:coreProperties>
</file>